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9146c23a1446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e5af489be4440d"/>
  </p:sldMasterIdLst>
  <p:sldIdLst>
    <p:sldId xmlns:r="http://schemas.openxmlformats.org/officeDocument/2006/relationships" id="256" r:id="Rac3ea013dea242c2"/>
    <p:sldId xmlns:r="http://schemas.openxmlformats.org/officeDocument/2006/relationships" id="257" r:id="R4a169c5b39074e55"/>
    <p:sldId xmlns:r="http://schemas.openxmlformats.org/officeDocument/2006/relationships" id="258" r:id="Rbaae75d5f92648af"/>
    <p:sldId xmlns:r="http://schemas.openxmlformats.org/officeDocument/2006/relationships" id="259" r:id="R9af8e6ac127e4de8"/>
    <p:sldId xmlns:r="http://schemas.openxmlformats.org/officeDocument/2006/relationships" id="260" r:id="R791f683be956475f"/>
    <p:sldId xmlns:r="http://schemas.openxmlformats.org/officeDocument/2006/relationships" id="261" r:id="R86de9feafc4b4624"/>
    <p:sldId xmlns:r="http://schemas.openxmlformats.org/officeDocument/2006/relationships" id="262" r:id="R42708e7d6a5e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5af489be4440d" /><Relationship Type="http://schemas.openxmlformats.org/officeDocument/2006/relationships/slide" Target="/ppt/slides/slide1.xml" Id="Rac3ea013dea242c2" /><Relationship Type="http://schemas.openxmlformats.org/officeDocument/2006/relationships/slide" Target="/ppt/slides/slide2.xml" Id="R4a169c5b39074e55" /><Relationship Type="http://schemas.openxmlformats.org/officeDocument/2006/relationships/slide" Target="/ppt/slides/slide3.xml" Id="Rbaae75d5f92648af" /><Relationship Type="http://schemas.openxmlformats.org/officeDocument/2006/relationships/slide" Target="/ppt/slides/slide4.xml" Id="R9af8e6ac127e4de8" /><Relationship Type="http://schemas.openxmlformats.org/officeDocument/2006/relationships/slide" Target="/ppt/slides/slide5.xml" Id="R791f683be956475f" /><Relationship Type="http://schemas.openxmlformats.org/officeDocument/2006/relationships/slide" Target="/ppt/slides/slide6.xml" Id="R86de9feafc4b4624" /><Relationship Type="http://schemas.openxmlformats.org/officeDocument/2006/relationships/slide" Target="/ppt/slides/slide7.xml" Id="R42708e7d6a5e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0abe8017f45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481162df042e7" /><Relationship Type="http://schemas.openxmlformats.org/officeDocument/2006/relationships/theme" Target="/ppt/slideMasters/theme/theme1.xml" Id="Rbaa333f98c5749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6481162df042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da6287089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6030097f7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5573f5e3742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3a90629e949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39ef8aeb649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b861fab0d42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e782b494f47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FOLKELIG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FOLKELIG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FOLKELIG REGNSKAP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FOLKELIG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FOLKELIG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FOLKELIG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3 732 770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439 358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659 962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1 762 021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FOLKELIG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AESH HOLDING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 HOLDING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TIDY DEVELOPMENT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FOLKELIG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Skarpsnovegen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932 760 045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FOLKELIG REGNSKAP AS</a:t>
            </a:r>
          </a:p>
        </p:txBody>
      </p:sp>
    </p:spTree>
  </p:cSld>
  <p:clrMapOvr>
    <a:masterClrMapping xmlns:a="http://schemas.openxmlformats.org/drawingml/2006/main"/>
  </p:clrMapOvr>
</p:sld>
</file>