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db794bb09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aa76f0143f4504"/>
  </p:sldMasterIdLst>
  <p:sldIdLst>
    <p:sldId xmlns:r="http://schemas.openxmlformats.org/officeDocument/2006/relationships" id="256" r:id="Rf7633f2cd51341eb"/>
    <p:sldId xmlns:r="http://schemas.openxmlformats.org/officeDocument/2006/relationships" id="257" r:id="R41fa18e42e9346f9"/>
    <p:sldId xmlns:r="http://schemas.openxmlformats.org/officeDocument/2006/relationships" id="258" r:id="R148ff8e7d6724ebd"/>
    <p:sldId xmlns:r="http://schemas.openxmlformats.org/officeDocument/2006/relationships" id="259" r:id="R1b1063992f2244dd"/>
    <p:sldId xmlns:r="http://schemas.openxmlformats.org/officeDocument/2006/relationships" id="260" r:id="R90fea348a5314e6d"/>
    <p:sldId xmlns:r="http://schemas.openxmlformats.org/officeDocument/2006/relationships" id="261" r:id="R8742511669d94bbc"/>
    <p:sldId xmlns:r="http://schemas.openxmlformats.org/officeDocument/2006/relationships" id="262" r:id="R9b038d2602fd4d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a76f0143f4504" /><Relationship Type="http://schemas.openxmlformats.org/officeDocument/2006/relationships/slide" Target="/ppt/slides/slide1.xml" Id="Rf7633f2cd51341eb" /><Relationship Type="http://schemas.openxmlformats.org/officeDocument/2006/relationships/slide" Target="/ppt/slides/slide2.xml" Id="R41fa18e42e9346f9" /><Relationship Type="http://schemas.openxmlformats.org/officeDocument/2006/relationships/slide" Target="/ppt/slides/slide3.xml" Id="R148ff8e7d6724ebd" /><Relationship Type="http://schemas.openxmlformats.org/officeDocument/2006/relationships/slide" Target="/ppt/slides/slide4.xml" Id="R1b1063992f2244dd" /><Relationship Type="http://schemas.openxmlformats.org/officeDocument/2006/relationships/slide" Target="/ppt/slides/slide5.xml" Id="R90fea348a5314e6d" /><Relationship Type="http://schemas.openxmlformats.org/officeDocument/2006/relationships/slide" Target="/ppt/slides/slide6.xml" Id="R8742511669d94bbc" /><Relationship Type="http://schemas.openxmlformats.org/officeDocument/2006/relationships/slide" Target="/ppt/slides/slide7.xml" Id="R9b038d2602fd4d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11095d7da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075adb61e45c1" /><Relationship Type="http://schemas.openxmlformats.org/officeDocument/2006/relationships/theme" Target="/ppt/slideMasters/theme/theme1.xml" Id="R9a61b6fd5f75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6075adb61e45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fd11ec502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d4a191bc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8dc5066eb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ec688d870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ccfe22da9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c314c7106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8774275504b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K-KONSULT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K-KONSULT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1 975 874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2 813 728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5 447 607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OPSTAD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 Ræder DA, Henrik Ibsens gate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27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932 762 048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K-KONSULT AS</a:t>
            </a:r>
          </a:p>
        </p:txBody>
      </p:sp>
    </p:spTree>
  </p:cSld>
  <p:clrMapOvr>
    <a:masterClrMapping xmlns:a="http://schemas.openxmlformats.org/drawingml/2006/main"/>
  </p:clrMapOvr>
</p:sld>
</file>