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e80c0ef8dd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65ccb163848a2"/>
  </p:sldMasterIdLst>
  <p:sldIdLst>
    <p:sldId xmlns:r="http://schemas.openxmlformats.org/officeDocument/2006/relationships" id="256" r:id="R038e57dad31f4850"/>
    <p:sldId xmlns:r="http://schemas.openxmlformats.org/officeDocument/2006/relationships" id="257" r:id="R9267511d1e184a00"/>
    <p:sldId xmlns:r="http://schemas.openxmlformats.org/officeDocument/2006/relationships" id="258" r:id="R4d4bdfd452684756"/>
    <p:sldId xmlns:r="http://schemas.openxmlformats.org/officeDocument/2006/relationships" id="259" r:id="R950f925f43574e37"/>
    <p:sldId xmlns:r="http://schemas.openxmlformats.org/officeDocument/2006/relationships" id="260" r:id="Re391a53532c94328"/>
    <p:sldId xmlns:r="http://schemas.openxmlformats.org/officeDocument/2006/relationships" id="261" r:id="Ra53b73368a994334"/>
    <p:sldId xmlns:r="http://schemas.openxmlformats.org/officeDocument/2006/relationships" id="262" r:id="R97b3720fa0e6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65ccb163848a2" /><Relationship Type="http://schemas.openxmlformats.org/officeDocument/2006/relationships/slide" Target="/ppt/slides/slide1.xml" Id="R038e57dad31f4850" /><Relationship Type="http://schemas.openxmlformats.org/officeDocument/2006/relationships/slide" Target="/ppt/slides/slide2.xml" Id="R9267511d1e184a00" /><Relationship Type="http://schemas.openxmlformats.org/officeDocument/2006/relationships/slide" Target="/ppt/slides/slide3.xml" Id="R4d4bdfd452684756" /><Relationship Type="http://schemas.openxmlformats.org/officeDocument/2006/relationships/slide" Target="/ppt/slides/slide4.xml" Id="R950f925f43574e37" /><Relationship Type="http://schemas.openxmlformats.org/officeDocument/2006/relationships/slide" Target="/ppt/slides/slide5.xml" Id="Re391a53532c94328" /><Relationship Type="http://schemas.openxmlformats.org/officeDocument/2006/relationships/slide" Target="/ppt/slides/slide6.xml" Id="Ra53b73368a994334" /><Relationship Type="http://schemas.openxmlformats.org/officeDocument/2006/relationships/slide" Target="/ppt/slides/slide7.xml" Id="R97b3720fa0e6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49cc85320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85c9a90f04c4c" /><Relationship Type="http://schemas.openxmlformats.org/officeDocument/2006/relationships/theme" Target="/ppt/slideMasters/theme/theme1.xml" Id="R03ad4bde31cf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f85c9a90f0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1dc49972c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e2e29695f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a43202f68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439580f444c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bee14de7849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7730e99d04a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c11a9c7b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WINDSVOLL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WINDSVOLL EIENDOM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6 110 440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ANWI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TRW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Windsvoll Eiendom as, Linståveien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01 13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helen@windsvolleiendom.no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932 767 929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