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67f3b74b1747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7c48c2544b4112"/>
  </p:sldMasterIdLst>
  <p:sldIdLst>
    <p:sldId xmlns:r="http://schemas.openxmlformats.org/officeDocument/2006/relationships" id="256" r:id="R862e8633fe4c4fc2"/>
    <p:sldId xmlns:r="http://schemas.openxmlformats.org/officeDocument/2006/relationships" id="257" r:id="Reb7d5e457faf4756"/>
    <p:sldId xmlns:r="http://schemas.openxmlformats.org/officeDocument/2006/relationships" id="258" r:id="R152fbbc8e88d4ff3"/>
    <p:sldId xmlns:r="http://schemas.openxmlformats.org/officeDocument/2006/relationships" id="259" r:id="Rbf99619c59fe43a0"/>
    <p:sldId xmlns:r="http://schemas.openxmlformats.org/officeDocument/2006/relationships" id="260" r:id="Ra51e205c1d344809"/>
    <p:sldId xmlns:r="http://schemas.openxmlformats.org/officeDocument/2006/relationships" id="261" r:id="Rbc193d57ea404df2"/>
    <p:sldId xmlns:r="http://schemas.openxmlformats.org/officeDocument/2006/relationships" id="262" r:id="R4248268f105144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7c48c2544b4112" /><Relationship Type="http://schemas.openxmlformats.org/officeDocument/2006/relationships/slide" Target="/ppt/slides/slide1.xml" Id="R862e8633fe4c4fc2" /><Relationship Type="http://schemas.openxmlformats.org/officeDocument/2006/relationships/slide" Target="/ppt/slides/slide2.xml" Id="Reb7d5e457faf4756" /><Relationship Type="http://schemas.openxmlformats.org/officeDocument/2006/relationships/slide" Target="/ppt/slides/slide3.xml" Id="R152fbbc8e88d4ff3" /><Relationship Type="http://schemas.openxmlformats.org/officeDocument/2006/relationships/slide" Target="/ppt/slides/slide4.xml" Id="Rbf99619c59fe43a0" /><Relationship Type="http://schemas.openxmlformats.org/officeDocument/2006/relationships/slide" Target="/ppt/slides/slide5.xml" Id="Ra51e205c1d344809" /><Relationship Type="http://schemas.openxmlformats.org/officeDocument/2006/relationships/slide" Target="/ppt/slides/slide6.xml" Id="Rbc193d57ea404df2" /><Relationship Type="http://schemas.openxmlformats.org/officeDocument/2006/relationships/slide" Target="/ppt/slides/slide7.xml" Id="R4248268f105144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205537146e4c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9158042e54fa6" /><Relationship Type="http://schemas.openxmlformats.org/officeDocument/2006/relationships/theme" Target="/ppt/slideMasters/theme/theme1.xml" Id="R7de58f8828974c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a9158042e54f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f5cb2ede84b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f678af4ae40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8644449bc4d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d89d5dfc545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0a81ca32048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626522bb849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70777702142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OBN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519 019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902 169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7 810 294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BJARTE NESE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Nesevegen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4352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932 783 401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OBN AS</a:t>
            </a:r>
          </a:p>
        </p:txBody>
      </p:sp>
    </p:spTree>
  </p:cSld>
  <p:clrMapOvr>
    <a:masterClrMapping xmlns:a="http://schemas.openxmlformats.org/drawingml/2006/main"/>
  </p:clrMapOvr>
</p:sld>
</file>