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ca5c524214c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9c46e9f294eb1"/>
  </p:sldMasterIdLst>
  <p:sldIdLst>
    <p:sldId xmlns:r="http://schemas.openxmlformats.org/officeDocument/2006/relationships" id="256" r:id="R805412bc3ac74730"/>
    <p:sldId xmlns:r="http://schemas.openxmlformats.org/officeDocument/2006/relationships" id="257" r:id="R2ce3f8374e5748ac"/>
    <p:sldId xmlns:r="http://schemas.openxmlformats.org/officeDocument/2006/relationships" id="258" r:id="R79ea3f87e5294e22"/>
    <p:sldId xmlns:r="http://schemas.openxmlformats.org/officeDocument/2006/relationships" id="259" r:id="R57c0dfd1ade54ddc"/>
    <p:sldId xmlns:r="http://schemas.openxmlformats.org/officeDocument/2006/relationships" id="260" r:id="R8e3f3df7599a456c"/>
    <p:sldId xmlns:r="http://schemas.openxmlformats.org/officeDocument/2006/relationships" id="261" r:id="R2e9d7ff70a8a472a"/>
    <p:sldId xmlns:r="http://schemas.openxmlformats.org/officeDocument/2006/relationships" id="262" r:id="Re11acc6abddb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9c46e9f294eb1" /><Relationship Type="http://schemas.openxmlformats.org/officeDocument/2006/relationships/slide" Target="/ppt/slides/slide1.xml" Id="R805412bc3ac74730" /><Relationship Type="http://schemas.openxmlformats.org/officeDocument/2006/relationships/slide" Target="/ppt/slides/slide2.xml" Id="R2ce3f8374e5748ac" /><Relationship Type="http://schemas.openxmlformats.org/officeDocument/2006/relationships/slide" Target="/ppt/slides/slide3.xml" Id="R79ea3f87e5294e22" /><Relationship Type="http://schemas.openxmlformats.org/officeDocument/2006/relationships/slide" Target="/ppt/slides/slide4.xml" Id="R57c0dfd1ade54ddc" /><Relationship Type="http://schemas.openxmlformats.org/officeDocument/2006/relationships/slide" Target="/ppt/slides/slide5.xml" Id="R8e3f3df7599a456c" /><Relationship Type="http://schemas.openxmlformats.org/officeDocument/2006/relationships/slide" Target="/ppt/slides/slide6.xml" Id="R2e9d7ff70a8a472a" /><Relationship Type="http://schemas.openxmlformats.org/officeDocument/2006/relationships/slide" Target="/ppt/slides/slide7.xml" Id="Re11acc6abddb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6ebed0595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e65a7a3ba460f" /><Relationship Type="http://schemas.openxmlformats.org/officeDocument/2006/relationships/theme" Target="/ppt/slideMasters/theme/theme1.xml" Id="R27548f49235345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9e65a7a3ba46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8aeb3a831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5e5f394a6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a5f556e6041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731927364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799371e12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307d3578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4ee03c198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FAGERJORD INVEST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MICHAEL FAGERJORD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Støaveien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1554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