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f153e8b36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3d67fe86d43fd"/>
  </p:sldMasterIdLst>
  <p:sldIdLst>
    <p:sldId xmlns:r="http://schemas.openxmlformats.org/officeDocument/2006/relationships" id="256" r:id="R2aec558fb62e4b23"/>
    <p:sldId xmlns:r="http://schemas.openxmlformats.org/officeDocument/2006/relationships" id="257" r:id="R83ada1277ac84a8f"/>
    <p:sldId xmlns:r="http://schemas.openxmlformats.org/officeDocument/2006/relationships" id="258" r:id="R73e36b7b59874eb8"/>
    <p:sldId xmlns:r="http://schemas.openxmlformats.org/officeDocument/2006/relationships" id="259" r:id="Ra795e020de104154"/>
    <p:sldId xmlns:r="http://schemas.openxmlformats.org/officeDocument/2006/relationships" id="260" r:id="Rcb52c8f11842449c"/>
    <p:sldId xmlns:r="http://schemas.openxmlformats.org/officeDocument/2006/relationships" id="261" r:id="R120bd562f37c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3d67fe86d43fd" /><Relationship Type="http://schemas.openxmlformats.org/officeDocument/2006/relationships/slide" Target="/ppt/slides/slide1.xml" Id="R2aec558fb62e4b23" /><Relationship Type="http://schemas.openxmlformats.org/officeDocument/2006/relationships/slide" Target="/ppt/slides/slide2.xml" Id="R83ada1277ac84a8f" /><Relationship Type="http://schemas.openxmlformats.org/officeDocument/2006/relationships/slide" Target="/ppt/slides/slide3.xml" Id="R73e36b7b59874eb8" /><Relationship Type="http://schemas.openxmlformats.org/officeDocument/2006/relationships/slide" Target="/ppt/slides/slide4.xml" Id="Ra795e020de104154" /><Relationship Type="http://schemas.openxmlformats.org/officeDocument/2006/relationships/slide" Target="/ppt/slides/slide5.xml" Id="Rcb52c8f11842449c" /><Relationship Type="http://schemas.openxmlformats.org/officeDocument/2006/relationships/slide" Target="/ppt/slides/slide6.xml" Id="R120bd562f37c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acb32316c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e8c081144364" /><Relationship Type="http://schemas.openxmlformats.org/officeDocument/2006/relationships/theme" Target="/ppt/slideMasters/theme/theme1.xml" Id="R295e01467442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1e8c08114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41310b100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0b1ff44e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32d75d06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e61e1c4b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1af946a8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715dbd3c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