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7707908f1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c75dfb5de463a"/>
  </p:sldMasterIdLst>
  <p:sldIdLst>
    <p:sldId xmlns:r="http://schemas.openxmlformats.org/officeDocument/2006/relationships" id="256" r:id="Rca37cbc042734e95"/>
    <p:sldId xmlns:r="http://schemas.openxmlformats.org/officeDocument/2006/relationships" id="257" r:id="Re989a5b6699f4951"/>
    <p:sldId xmlns:r="http://schemas.openxmlformats.org/officeDocument/2006/relationships" id="258" r:id="Red791db2aea84e54"/>
    <p:sldId xmlns:r="http://schemas.openxmlformats.org/officeDocument/2006/relationships" id="259" r:id="Rb0dbcf75cbdb4d97"/>
    <p:sldId xmlns:r="http://schemas.openxmlformats.org/officeDocument/2006/relationships" id="260" r:id="R1bf9a1edea834a24"/>
    <p:sldId xmlns:r="http://schemas.openxmlformats.org/officeDocument/2006/relationships" id="261" r:id="R0eea5bcc5677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c75dfb5de463a" /><Relationship Type="http://schemas.openxmlformats.org/officeDocument/2006/relationships/slide" Target="/ppt/slides/slide1.xml" Id="Rca37cbc042734e95" /><Relationship Type="http://schemas.openxmlformats.org/officeDocument/2006/relationships/slide" Target="/ppt/slides/slide2.xml" Id="Re989a5b6699f4951" /><Relationship Type="http://schemas.openxmlformats.org/officeDocument/2006/relationships/slide" Target="/ppt/slides/slide3.xml" Id="Red791db2aea84e54" /><Relationship Type="http://schemas.openxmlformats.org/officeDocument/2006/relationships/slide" Target="/ppt/slides/slide4.xml" Id="Rb0dbcf75cbdb4d97" /><Relationship Type="http://schemas.openxmlformats.org/officeDocument/2006/relationships/slide" Target="/ppt/slides/slide5.xml" Id="R1bf9a1edea834a24" /><Relationship Type="http://schemas.openxmlformats.org/officeDocument/2006/relationships/slide" Target="/ppt/slides/slide6.xml" Id="R0eea5bcc5677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42660faa6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3e12a6354aef" /><Relationship Type="http://schemas.openxmlformats.org/officeDocument/2006/relationships/theme" Target="/ppt/slideMasters/theme/theme1.xml" Id="R00620b517572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33e12a635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33c1827c0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8a2618fc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c7c6c632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67bc74aa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ce26322f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d29a767c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