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d68826c77a43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746e15c254454"/>
  </p:sldMasterIdLst>
  <p:sldIdLst>
    <p:sldId xmlns:r="http://schemas.openxmlformats.org/officeDocument/2006/relationships" id="256" r:id="R39e195f8f5b2475f"/>
    <p:sldId xmlns:r="http://schemas.openxmlformats.org/officeDocument/2006/relationships" id="257" r:id="Reaba56f1cb2a4650"/>
    <p:sldId xmlns:r="http://schemas.openxmlformats.org/officeDocument/2006/relationships" id="258" r:id="R579d147b626c4b1d"/>
    <p:sldId xmlns:r="http://schemas.openxmlformats.org/officeDocument/2006/relationships" id="259" r:id="R40ad80860b324872"/>
    <p:sldId xmlns:r="http://schemas.openxmlformats.org/officeDocument/2006/relationships" id="260" r:id="Rd9e3c4df9620432c"/>
    <p:sldId xmlns:r="http://schemas.openxmlformats.org/officeDocument/2006/relationships" id="261" r:id="Rd0caaa035f4a45f9"/>
    <p:sldId xmlns:r="http://schemas.openxmlformats.org/officeDocument/2006/relationships" id="262" r:id="R0168a087ce74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746e15c254454" /><Relationship Type="http://schemas.openxmlformats.org/officeDocument/2006/relationships/slide" Target="/ppt/slides/slide1.xml" Id="R39e195f8f5b2475f" /><Relationship Type="http://schemas.openxmlformats.org/officeDocument/2006/relationships/slide" Target="/ppt/slides/slide2.xml" Id="Reaba56f1cb2a4650" /><Relationship Type="http://schemas.openxmlformats.org/officeDocument/2006/relationships/slide" Target="/ppt/slides/slide3.xml" Id="R579d147b626c4b1d" /><Relationship Type="http://schemas.openxmlformats.org/officeDocument/2006/relationships/slide" Target="/ppt/slides/slide4.xml" Id="R40ad80860b324872" /><Relationship Type="http://schemas.openxmlformats.org/officeDocument/2006/relationships/slide" Target="/ppt/slides/slide5.xml" Id="Rd9e3c4df9620432c" /><Relationship Type="http://schemas.openxmlformats.org/officeDocument/2006/relationships/slide" Target="/ppt/slides/slide6.xml" Id="Rd0caaa035f4a45f9" /><Relationship Type="http://schemas.openxmlformats.org/officeDocument/2006/relationships/slide" Target="/ppt/slides/slide7.xml" Id="R0168a087ce74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19097d956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53e2d097242df" /><Relationship Type="http://schemas.openxmlformats.org/officeDocument/2006/relationships/theme" Target="/ppt/slideMasters/theme/theme1.xml" Id="Rdcc0e02622cd45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53e2d097242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e590fd870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65051725e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995746fd748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b1e9f07b241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5a3bfb7f4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a5024f18e41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03f9bf3a2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PETERSBORG ØWRE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PETERSBORG ØWRE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PETERSBORG ØWRE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PETERSBORG ØWRE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PETERSBORG ØWRE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PETERSBORG ØWRE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PETERSBORG ØWRE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NYGÅRD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NYGÅRD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PETERSBORG ØWRE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Minsaas'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932 881 632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PETERSBORG ØWRE AS</a:t>
            </a:r>
          </a:p>
        </p:txBody>
      </p:sp>
    </p:spTree>
  </p:cSld>
  <p:clrMapOvr>
    <a:masterClrMapping xmlns:a="http://schemas.openxmlformats.org/drawingml/2006/main"/>
  </p:clrMapOvr>
</p:sld>
</file>