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9178d5a0cd40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30f5dd380b4f3a"/>
  </p:sldMasterIdLst>
  <p:sldIdLst>
    <p:sldId xmlns:r="http://schemas.openxmlformats.org/officeDocument/2006/relationships" id="256" r:id="Rb0930647f9f4471f"/>
    <p:sldId xmlns:r="http://schemas.openxmlformats.org/officeDocument/2006/relationships" id="257" r:id="R84a538aa62474f21"/>
    <p:sldId xmlns:r="http://schemas.openxmlformats.org/officeDocument/2006/relationships" id="258" r:id="Rc5f214e6019d4b3e"/>
    <p:sldId xmlns:r="http://schemas.openxmlformats.org/officeDocument/2006/relationships" id="259" r:id="R591cc6d0df3d4637"/>
    <p:sldId xmlns:r="http://schemas.openxmlformats.org/officeDocument/2006/relationships" id="260" r:id="R3d2f4f93708740a3"/>
    <p:sldId xmlns:r="http://schemas.openxmlformats.org/officeDocument/2006/relationships" id="261" r:id="R2c032aaeb95d40e1"/>
    <p:sldId xmlns:r="http://schemas.openxmlformats.org/officeDocument/2006/relationships" id="262" r:id="Rbfd0a75210ef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0f5dd380b4f3a" /><Relationship Type="http://schemas.openxmlformats.org/officeDocument/2006/relationships/slide" Target="/ppt/slides/slide1.xml" Id="Rb0930647f9f4471f" /><Relationship Type="http://schemas.openxmlformats.org/officeDocument/2006/relationships/slide" Target="/ppt/slides/slide2.xml" Id="R84a538aa62474f21" /><Relationship Type="http://schemas.openxmlformats.org/officeDocument/2006/relationships/slide" Target="/ppt/slides/slide3.xml" Id="Rc5f214e6019d4b3e" /><Relationship Type="http://schemas.openxmlformats.org/officeDocument/2006/relationships/slide" Target="/ppt/slides/slide4.xml" Id="R591cc6d0df3d4637" /><Relationship Type="http://schemas.openxmlformats.org/officeDocument/2006/relationships/slide" Target="/ppt/slides/slide5.xml" Id="R3d2f4f93708740a3" /><Relationship Type="http://schemas.openxmlformats.org/officeDocument/2006/relationships/slide" Target="/ppt/slides/slide6.xml" Id="R2c032aaeb95d40e1" /><Relationship Type="http://schemas.openxmlformats.org/officeDocument/2006/relationships/slide" Target="/ppt/slides/slide7.xml" Id="Rbfd0a75210ef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5876cb062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a60c682154f68" /><Relationship Type="http://schemas.openxmlformats.org/officeDocument/2006/relationships/theme" Target="/ppt/slideMasters/theme/theme1.xml" Id="Rde8de3266ef645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a60c68215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2b41558ca4c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3864465c3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34f03aa92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161b919ac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804dc2cbc46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2951bee7948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028328aa0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BILOLINE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278 234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KNUTSEN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932 903 571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BILOLINE AS</a:t>
            </a:r>
          </a:p>
        </p:txBody>
      </p:sp>
    </p:spTree>
  </p:cSld>
  <p:clrMapOvr>
    <a:masterClrMapping xmlns:a="http://schemas.openxmlformats.org/drawingml/2006/main"/>
  </p:clrMapOvr>
</p:sld>
</file>