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dd5ed3a57740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f2ceb8ec484a64"/>
  </p:sldMasterIdLst>
  <p:sldIdLst>
    <p:sldId xmlns:r="http://schemas.openxmlformats.org/officeDocument/2006/relationships" id="256" r:id="R8f60d81b91954fc9"/>
    <p:sldId xmlns:r="http://schemas.openxmlformats.org/officeDocument/2006/relationships" id="257" r:id="R9229a99c51cf499f"/>
    <p:sldId xmlns:r="http://schemas.openxmlformats.org/officeDocument/2006/relationships" id="258" r:id="R8e2d8ad64888477b"/>
    <p:sldId xmlns:r="http://schemas.openxmlformats.org/officeDocument/2006/relationships" id="259" r:id="R00296fe279364cfa"/>
    <p:sldId xmlns:r="http://schemas.openxmlformats.org/officeDocument/2006/relationships" id="260" r:id="R0863b865b5084c61"/>
    <p:sldId xmlns:r="http://schemas.openxmlformats.org/officeDocument/2006/relationships" id="261" r:id="R925faaf2bfdd4266"/>
    <p:sldId xmlns:r="http://schemas.openxmlformats.org/officeDocument/2006/relationships" id="262" r:id="R27bbec8dfcf34d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2ceb8ec484a64" /><Relationship Type="http://schemas.openxmlformats.org/officeDocument/2006/relationships/slide" Target="/ppt/slides/slide1.xml" Id="R8f60d81b91954fc9" /><Relationship Type="http://schemas.openxmlformats.org/officeDocument/2006/relationships/slide" Target="/ppt/slides/slide2.xml" Id="R9229a99c51cf499f" /><Relationship Type="http://schemas.openxmlformats.org/officeDocument/2006/relationships/slide" Target="/ppt/slides/slide3.xml" Id="R8e2d8ad64888477b" /><Relationship Type="http://schemas.openxmlformats.org/officeDocument/2006/relationships/slide" Target="/ppt/slides/slide4.xml" Id="R00296fe279364cfa" /><Relationship Type="http://schemas.openxmlformats.org/officeDocument/2006/relationships/slide" Target="/ppt/slides/slide5.xml" Id="R0863b865b5084c61" /><Relationship Type="http://schemas.openxmlformats.org/officeDocument/2006/relationships/slide" Target="/ppt/slides/slide6.xml" Id="R925faaf2bfdd4266" /><Relationship Type="http://schemas.openxmlformats.org/officeDocument/2006/relationships/slide" Target="/ppt/slides/slide7.xml" Id="R27bbec8dfcf34d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3716de16a4b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1c6877db14908" /><Relationship Type="http://schemas.openxmlformats.org/officeDocument/2006/relationships/theme" Target="/ppt/slideMasters/theme/theme1.xml" Id="Ree37db15e0204d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51c6877db149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ca1290ed840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69da9e2bc4a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b93330963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23ae220fc46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0e417e85a49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727b83acc4f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dd779473147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23 426 105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101 284 982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101 331 311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HURUM  –  50,9 %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VIBEKE HURUM  –  28,1 %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HURUM FROGNER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HURUM FROGNER  –  10,5 %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Holmendammen terrasse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932 920 328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AS</a:t>
            </a:r>
          </a:p>
        </p:txBody>
      </p:sp>
    </p:spTree>
  </p:cSld>
  <p:clrMapOvr>
    <a:masterClrMapping xmlns:a="http://schemas.openxmlformats.org/drawingml/2006/main"/>
  </p:clrMapOvr>
</p:sld>
</file>