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677fc43e164d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51cb6359ca42de"/>
  </p:sldMasterIdLst>
  <p:sldIdLst>
    <p:sldId xmlns:r="http://schemas.openxmlformats.org/officeDocument/2006/relationships" id="256" r:id="R42291d47808f42fa"/>
    <p:sldId xmlns:r="http://schemas.openxmlformats.org/officeDocument/2006/relationships" id="257" r:id="R1d92d806d3314fa1"/>
    <p:sldId xmlns:r="http://schemas.openxmlformats.org/officeDocument/2006/relationships" id="258" r:id="Rcb6296007c194a16"/>
    <p:sldId xmlns:r="http://schemas.openxmlformats.org/officeDocument/2006/relationships" id="259" r:id="R0f1f1179e0c54052"/>
    <p:sldId xmlns:r="http://schemas.openxmlformats.org/officeDocument/2006/relationships" id="260" r:id="R5e807693843046db"/>
    <p:sldId xmlns:r="http://schemas.openxmlformats.org/officeDocument/2006/relationships" id="261" r:id="R2e10105a3ceb4cbc"/>
    <p:sldId xmlns:r="http://schemas.openxmlformats.org/officeDocument/2006/relationships" id="262" r:id="Refb3814a03044b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1cb6359ca42de" /><Relationship Type="http://schemas.openxmlformats.org/officeDocument/2006/relationships/slide" Target="/ppt/slides/slide1.xml" Id="R42291d47808f42fa" /><Relationship Type="http://schemas.openxmlformats.org/officeDocument/2006/relationships/slide" Target="/ppt/slides/slide2.xml" Id="R1d92d806d3314fa1" /><Relationship Type="http://schemas.openxmlformats.org/officeDocument/2006/relationships/slide" Target="/ppt/slides/slide3.xml" Id="Rcb6296007c194a16" /><Relationship Type="http://schemas.openxmlformats.org/officeDocument/2006/relationships/slide" Target="/ppt/slides/slide4.xml" Id="R0f1f1179e0c54052" /><Relationship Type="http://schemas.openxmlformats.org/officeDocument/2006/relationships/slide" Target="/ppt/slides/slide5.xml" Id="R5e807693843046db" /><Relationship Type="http://schemas.openxmlformats.org/officeDocument/2006/relationships/slide" Target="/ppt/slides/slide6.xml" Id="R2e10105a3ceb4cbc" /><Relationship Type="http://schemas.openxmlformats.org/officeDocument/2006/relationships/slide" Target="/ppt/slides/slide7.xml" Id="Refb3814a03044b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8f6f6861e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26ad6fd374118" /><Relationship Type="http://schemas.openxmlformats.org/officeDocument/2006/relationships/theme" Target="/ppt/slideMasters/theme/theme1.xml" Id="R2b81a276cf944e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426ad6fd3741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dcd8dff9b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202f98df242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44f191ca146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6c90df5b9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f82bcb0e445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01574a0b448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b769f7d8245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GVE HOLDING AS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GLENN-VIKTOR EVENSEN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Isveien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932 930 641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GVE HOLDING AS</a:t>
            </a:r>
          </a:p>
        </p:txBody>
      </p:sp>
    </p:spTree>
  </p:cSld>
  <p:clrMapOvr>
    <a:masterClrMapping xmlns:a="http://schemas.openxmlformats.org/drawingml/2006/main"/>
  </p:clrMapOvr>
</p:sld>
</file>