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40fd53db5d4a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af63eac9414b52"/>
  </p:sldMasterIdLst>
  <p:sldIdLst>
    <p:sldId xmlns:r="http://schemas.openxmlformats.org/officeDocument/2006/relationships" id="256" r:id="R77adc42fd6bc4393"/>
    <p:sldId xmlns:r="http://schemas.openxmlformats.org/officeDocument/2006/relationships" id="257" r:id="R0ed22ad724eb4425"/>
    <p:sldId xmlns:r="http://schemas.openxmlformats.org/officeDocument/2006/relationships" id="258" r:id="Rec7159a219e846c2"/>
    <p:sldId xmlns:r="http://schemas.openxmlformats.org/officeDocument/2006/relationships" id="259" r:id="R8db0939fcf2f4fd1"/>
    <p:sldId xmlns:r="http://schemas.openxmlformats.org/officeDocument/2006/relationships" id="260" r:id="Rd4d5b58f3e754b4b"/>
    <p:sldId xmlns:r="http://schemas.openxmlformats.org/officeDocument/2006/relationships" id="261" r:id="R12d002fd796c43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af63eac9414b52" /><Relationship Type="http://schemas.openxmlformats.org/officeDocument/2006/relationships/slide" Target="/ppt/slides/slide1.xml" Id="R77adc42fd6bc4393" /><Relationship Type="http://schemas.openxmlformats.org/officeDocument/2006/relationships/slide" Target="/ppt/slides/slide2.xml" Id="R0ed22ad724eb4425" /><Relationship Type="http://schemas.openxmlformats.org/officeDocument/2006/relationships/slide" Target="/ppt/slides/slide3.xml" Id="Rec7159a219e846c2" /><Relationship Type="http://schemas.openxmlformats.org/officeDocument/2006/relationships/slide" Target="/ppt/slides/slide4.xml" Id="R8db0939fcf2f4fd1" /><Relationship Type="http://schemas.openxmlformats.org/officeDocument/2006/relationships/slide" Target="/ppt/slides/slide5.xml" Id="Rd4d5b58f3e754b4b" /><Relationship Type="http://schemas.openxmlformats.org/officeDocument/2006/relationships/slide" Target="/ppt/slides/slide6.xml" Id="R12d002fd796c43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efafc409664e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bc281947d4078" /><Relationship Type="http://schemas.openxmlformats.org/officeDocument/2006/relationships/theme" Target="/ppt/slideMasters/theme/theme1.xml" Id="R599f290c677341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3bc281947d40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f7e2171cc45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f5e38312343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b7386f3ce4e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b4a9193ef48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5a7ca401c41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e780d39f94d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E&amp;J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Banehaven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932 943 921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