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0134b8b95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38211ac3a483e"/>
  </p:sldMasterIdLst>
  <p:sldIdLst>
    <p:sldId xmlns:r="http://schemas.openxmlformats.org/officeDocument/2006/relationships" id="256" r:id="Rdf1475b9400847e7"/>
    <p:sldId xmlns:r="http://schemas.openxmlformats.org/officeDocument/2006/relationships" id="257" r:id="R15f6644c52b641ea"/>
    <p:sldId xmlns:r="http://schemas.openxmlformats.org/officeDocument/2006/relationships" id="258" r:id="R168d650c58004062"/>
    <p:sldId xmlns:r="http://schemas.openxmlformats.org/officeDocument/2006/relationships" id="259" r:id="R66dd2a393c5d4737"/>
    <p:sldId xmlns:r="http://schemas.openxmlformats.org/officeDocument/2006/relationships" id="260" r:id="R2a81c3226c8d4f23"/>
    <p:sldId xmlns:r="http://schemas.openxmlformats.org/officeDocument/2006/relationships" id="261" r:id="Rca6a21d6d437446a"/>
    <p:sldId xmlns:r="http://schemas.openxmlformats.org/officeDocument/2006/relationships" id="262" r:id="R971ef215fc9d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38211ac3a483e" /><Relationship Type="http://schemas.openxmlformats.org/officeDocument/2006/relationships/slide" Target="/ppt/slides/slide1.xml" Id="Rdf1475b9400847e7" /><Relationship Type="http://schemas.openxmlformats.org/officeDocument/2006/relationships/slide" Target="/ppt/slides/slide2.xml" Id="R15f6644c52b641ea" /><Relationship Type="http://schemas.openxmlformats.org/officeDocument/2006/relationships/slide" Target="/ppt/slides/slide3.xml" Id="R168d650c58004062" /><Relationship Type="http://schemas.openxmlformats.org/officeDocument/2006/relationships/slide" Target="/ppt/slides/slide4.xml" Id="R66dd2a393c5d4737" /><Relationship Type="http://schemas.openxmlformats.org/officeDocument/2006/relationships/slide" Target="/ppt/slides/slide5.xml" Id="R2a81c3226c8d4f23" /><Relationship Type="http://schemas.openxmlformats.org/officeDocument/2006/relationships/slide" Target="/ppt/slides/slide6.xml" Id="Rca6a21d6d437446a" /><Relationship Type="http://schemas.openxmlformats.org/officeDocument/2006/relationships/slide" Target="/ppt/slides/slide7.xml" Id="R971ef215fc9d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c2bdf8325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348c4f814bfe" /><Relationship Type="http://schemas.openxmlformats.org/officeDocument/2006/relationships/theme" Target="/ppt/slideMasters/theme/theme1.xml" Id="Rd2f029f766eb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3348c4f81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0e477b5a54a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ee6ff1e1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aacdb4c14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55bfd6b1c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2a79c6ec47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1bc2c6638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8b7be6ac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E&amp;J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E&amp;J RÅDGIVNING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7 118 754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5 556 303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JØ&amp;PE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E&amp;J RÅDGIVNING AS</a:t>
            </a:r>
          </a:p>
        </p:txBody>
      </p:sp>
    </p:spTree>
  </p:cSld>
  <p:clrMapOvr>
    <a:masterClrMapping xmlns:a="http://schemas.openxmlformats.org/drawingml/2006/main"/>
  </p:clrMapOvr>
</p:sld>
</file>