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213d809a3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0e2cc97064296"/>
  </p:sldMasterIdLst>
  <p:sldIdLst>
    <p:sldId xmlns:r="http://schemas.openxmlformats.org/officeDocument/2006/relationships" id="256" r:id="R4306b574d2bf49db"/>
    <p:sldId xmlns:r="http://schemas.openxmlformats.org/officeDocument/2006/relationships" id="257" r:id="R365a98840a664d21"/>
    <p:sldId xmlns:r="http://schemas.openxmlformats.org/officeDocument/2006/relationships" id="258" r:id="Rea9a1c2110484538"/>
    <p:sldId xmlns:r="http://schemas.openxmlformats.org/officeDocument/2006/relationships" id="259" r:id="R1608ce24c0d9402b"/>
    <p:sldId xmlns:r="http://schemas.openxmlformats.org/officeDocument/2006/relationships" id="260" r:id="R28609be433ac4904"/>
    <p:sldId xmlns:r="http://schemas.openxmlformats.org/officeDocument/2006/relationships" id="261" r:id="R0b658f403e004fe5"/>
    <p:sldId xmlns:r="http://schemas.openxmlformats.org/officeDocument/2006/relationships" id="262" r:id="Rccdff25ac5c2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0e2cc97064296" /><Relationship Type="http://schemas.openxmlformats.org/officeDocument/2006/relationships/slide" Target="/ppt/slides/slide1.xml" Id="R4306b574d2bf49db" /><Relationship Type="http://schemas.openxmlformats.org/officeDocument/2006/relationships/slide" Target="/ppt/slides/slide2.xml" Id="R365a98840a664d21" /><Relationship Type="http://schemas.openxmlformats.org/officeDocument/2006/relationships/slide" Target="/ppt/slides/slide3.xml" Id="Rea9a1c2110484538" /><Relationship Type="http://schemas.openxmlformats.org/officeDocument/2006/relationships/slide" Target="/ppt/slides/slide4.xml" Id="R1608ce24c0d9402b" /><Relationship Type="http://schemas.openxmlformats.org/officeDocument/2006/relationships/slide" Target="/ppt/slides/slide5.xml" Id="R28609be433ac4904" /><Relationship Type="http://schemas.openxmlformats.org/officeDocument/2006/relationships/slide" Target="/ppt/slides/slide6.xml" Id="R0b658f403e004fe5" /><Relationship Type="http://schemas.openxmlformats.org/officeDocument/2006/relationships/slide" Target="/ppt/slides/slide7.xml" Id="Rccdff25ac5c2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6b0334f27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a1aba72449bd" /><Relationship Type="http://schemas.openxmlformats.org/officeDocument/2006/relationships/theme" Target="/ppt/slideMasters/theme/theme1.xml" Id="R08892e6a398a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6a1aba724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59e956b3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c8e3bfe7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fc38506f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cc1d32db6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492fa18a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e4cfad37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383baa39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KAJKRI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GRESSETH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Gressetgrenda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933 017 486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