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478a78b14e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263c4d821d422c"/>
  </p:sldMasterIdLst>
  <p:sldIdLst>
    <p:sldId xmlns:r="http://schemas.openxmlformats.org/officeDocument/2006/relationships" id="256" r:id="R6052be313f9645a1"/>
    <p:sldId xmlns:r="http://schemas.openxmlformats.org/officeDocument/2006/relationships" id="257" r:id="Re289b477c47b4db7"/>
    <p:sldId xmlns:r="http://schemas.openxmlformats.org/officeDocument/2006/relationships" id="258" r:id="R60ca2416d0e1403b"/>
    <p:sldId xmlns:r="http://schemas.openxmlformats.org/officeDocument/2006/relationships" id="259" r:id="R42b55c042d7c49e8"/>
    <p:sldId xmlns:r="http://schemas.openxmlformats.org/officeDocument/2006/relationships" id="260" r:id="R1e7b187e21a949ee"/>
    <p:sldId xmlns:r="http://schemas.openxmlformats.org/officeDocument/2006/relationships" id="261" r:id="Rbc41158492254cce"/>
    <p:sldId xmlns:r="http://schemas.openxmlformats.org/officeDocument/2006/relationships" id="262" r:id="R15fb8ccb7aff40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63c4d821d422c" /><Relationship Type="http://schemas.openxmlformats.org/officeDocument/2006/relationships/slide" Target="/ppt/slides/slide1.xml" Id="R6052be313f9645a1" /><Relationship Type="http://schemas.openxmlformats.org/officeDocument/2006/relationships/slide" Target="/ppt/slides/slide2.xml" Id="Re289b477c47b4db7" /><Relationship Type="http://schemas.openxmlformats.org/officeDocument/2006/relationships/slide" Target="/ppt/slides/slide3.xml" Id="R60ca2416d0e1403b" /><Relationship Type="http://schemas.openxmlformats.org/officeDocument/2006/relationships/slide" Target="/ppt/slides/slide4.xml" Id="R42b55c042d7c49e8" /><Relationship Type="http://schemas.openxmlformats.org/officeDocument/2006/relationships/slide" Target="/ppt/slides/slide5.xml" Id="R1e7b187e21a949ee" /><Relationship Type="http://schemas.openxmlformats.org/officeDocument/2006/relationships/slide" Target="/ppt/slides/slide6.xml" Id="Rbc41158492254cce" /><Relationship Type="http://schemas.openxmlformats.org/officeDocument/2006/relationships/slide" Target="/ppt/slides/slide7.xml" Id="R15fb8ccb7aff40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512b36799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3b712eb634ebc" /><Relationship Type="http://schemas.openxmlformats.org/officeDocument/2006/relationships/theme" Target="/ppt/slideMasters/theme/theme1.xml" Id="Rcfa3529a6a0d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d3b712eb634e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19129a57f4a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31bb376934c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5e4e32610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ee0fdbcb9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def3a9436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ba4bdef7943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018366421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HAAVIK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7 476 840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Halvardshaugen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933 023 303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