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7f85a71a484c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0a7e6d237469f"/>
  </p:sldMasterIdLst>
  <p:sldIdLst>
    <p:sldId xmlns:r="http://schemas.openxmlformats.org/officeDocument/2006/relationships" id="256" r:id="R2be84181b10a447f"/>
    <p:sldId xmlns:r="http://schemas.openxmlformats.org/officeDocument/2006/relationships" id="257" r:id="R75288e90ff814c94"/>
    <p:sldId xmlns:r="http://schemas.openxmlformats.org/officeDocument/2006/relationships" id="258" r:id="R138119cefbaa4f51"/>
    <p:sldId xmlns:r="http://schemas.openxmlformats.org/officeDocument/2006/relationships" id="259" r:id="R7f2e767539a14905"/>
    <p:sldId xmlns:r="http://schemas.openxmlformats.org/officeDocument/2006/relationships" id="260" r:id="R8aabcdfd5e9c45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0a7e6d237469f" /><Relationship Type="http://schemas.openxmlformats.org/officeDocument/2006/relationships/slide" Target="/ppt/slides/slide1.xml" Id="R2be84181b10a447f" /><Relationship Type="http://schemas.openxmlformats.org/officeDocument/2006/relationships/slide" Target="/ppt/slides/slide2.xml" Id="R75288e90ff814c94" /><Relationship Type="http://schemas.openxmlformats.org/officeDocument/2006/relationships/slide" Target="/ppt/slides/slide3.xml" Id="R138119cefbaa4f51" /><Relationship Type="http://schemas.openxmlformats.org/officeDocument/2006/relationships/slide" Target="/ppt/slides/slide4.xml" Id="R7f2e767539a14905" /><Relationship Type="http://schemas.openxmlformats.org/officeDocument/2006/relationships/slide" Target="/ppt/slides/slide5.xml" Id="R8aabcdfd5e9c45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b602e1461e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15ee040e949e9" /><Relationship Type="http://schemas.openxmlformats.org/officeDocument/2006/relationships/theme" Target="/ppt/slideMasters/theme/theme1.xml" Id="Rf324d14ba03949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915ee040e949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7b2e915794c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6fb05d9c440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291a052754f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cc7819e354d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6949b5a62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ETNEDAL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ETNEDAL KOMMUNE ble etablert [år] og holder til i Etnedal.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Kyrkjevegen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2890 Etnedal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 12 13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postmottak@etnedal.kommune.no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www.etnedal.kommune.no/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933 038 173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ETNEDAL KOMMUNE</a:t>
            </a:r>
          </a:p>
        </p:txBody>
      </p:sp>
    </p:spTree>
  </p:cSld>
  <p:clrMapOvr>
    <a:masterClrMapping xmlns:a="http://schemas.openxmlformats.org/drawingml/2006/main"/>
  </p:clrMapOvr>
</p:sld>
</file>