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a5b2dd88a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beac96e7f4eed"/>
  </p:sldMasterIdLst>
  <p:sldIdLst>
    <p:sldId xmlns:r="http://schemas.openxmlformats.org/officeDocument/2006/relationships" id="256" r:id="R30e375bd4fac497d"/>
    <p:sldId xmlns:r="http://schemas.openxmlformats.org/officeDocument/2006/relationships" id="257" r:id="Ra7ea927265cc4d7b"/>
    <p:sldId xmlns:r="http://schemas.openxmlformats.org/officeDocument/2006/relationships" id="258" r:id="R5c89a375b34b4171"/>
    <p:sldId xmlns:r="http://schemas.openxmlformats.org/officeDocument/2006/relationships" id="259" r:id="Rd97b50b174bf4b9a"/>
    <p:sldId xmlns:r="http://schemas.openxmlformats.org/officeDocument/2006/relationships" id="260" r:id="R4cdeb4a598e74556"/>
    <p:sldId xmlns:r="http://schemas.openxmlformats.org/officeDocument/2006/relationships" id="261" r:id="Rf47544edbe5947be"/>
    <p:sldId xmlns:r="http://schemas.openxmlformats.org/officeDocument/2006/relationships" id="262" r:id="R4a3fce9525a240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beac96e7f4eed" /><Relationship Type="http://schemas.openxmlformats.org/officeDocument/2006/relationships/slide" Target="/ppt/slides/slide1.xml" Id="R30e375bd4fac497d" /><Relationship Type="http://schemas.openxmlformats.org/officeDocument/2006/relationships/slide" Target="/ppt/slides/slide2.xml" Id="Ra7ea927265cc4d7b" /><Relationship Type="http://schemas.openxmlformats.org/officeDocument/2006/relationships/slide" Target="/ppt/slides/slide3.xml" Id="R5c89a375b34b4171" /><Relationship Type="http://schemas.openxmlformats.org/officeDocument/2006/relationships/slide" Target="/ppt/slides/slide4.xml" Id="Rd97b50b174bf4b9a" /><Relationship Type="http://schemas.openxmlformats.org/officeDocument/2006/relationships/slide" Target="/ppt/slides/slide5.xml" Id="R4cdeb4a598e74556" /><Relationship Type="http://schemas.openxmlformats.org/officeDocument/2006/relationships/slide" Target="/ppt/slides/slide6.xml" Id="Rf47544edbe5947be" /><Relationship Type="http://schemas.openxmlformats.org/officeDocument/2006/relationships/slide" Target="/ppt/slides/slide7.xml" Id="R4a3fce9525a240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14c8589eb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d4dc5a0644209" /><Relationship Type="http://schemas.openxmlformats.org/officeDocument/2006/relationships/theme" Target="/ppt/slideMasters/theme/theme1.xml" Id="R7cbbce0bde1d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d4dc5a064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dd6e1c554b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8e04dff15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8725b39bc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2564c0a0e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705a1a13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00f2f34d347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f331aca9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VOGTH-ERIKSEN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VOGTH-ERIKSEN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HARR VOGTH-ERIKSEN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Aslakveien 28C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933 059 049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VOGTH-ERIKSEN INVEST AS</a:t>
            </a:r>
          </a:p>
        </p:txBody>
      </p:sp>
    </p:spTree>
  </p:cSld>
  <p:clrMapOvr>
    <a:masterClrMapping xmlns:a="http://schemas.openxmlformats.org/drawingml/2006/main"/>
  </p:clrMapOvr>
</p:sld>
</file>