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4ea884c4a345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88d99d76d54567"/>
  </p:sldMasterIdLst>
  <p:sldIdLst>
    <p:sldId xmlns:r="http://schemas.openxmlformats.org/officeDocument/2006/relationships" id="256" r:id="R2c595981c22a456e"/>
    <p:sldId xmlns:r="http://schemas.openxmlformats.org/officeDocument/2006/relationships" id="257" r:id="R07be8819cc8342e8"/>
    <p:sldId xmlns:r="http://schemas.openxmlformats.org/officeDocument/2006/relationships" id="258" r:id="Rb0439965558a4323"/>
    <p:sldId xmlns:r="http://schemas.openxmlformats.org/officeDocument/2006/relationships" id="259" r:id="Rd47405d6de10483e"/>
    <p:sldId xmlns:r="http://schemas.openxmlformats.org/officeDocument/2006/relationships" id="260" r:id="R8c1fbe5f10cd42a5"/>
    <p:sldId xmlns:r="http://schemas.openxmlformats.org/officeDocument/2006/relationships" id="261" r:id="Rc79d4a94c57342d2"/>
    <p:sldId xmlns:r="http://schemas.openxmlformats.org/officeDocument/2006/relationships" id="262" r:id="Rc90dc4f0204a45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88d99d76d54567" /><Relationship Type="http://schemas.openxmlformats.org/officeDocument/2006/relationships/slide" Target="/ppt/slides/slide1.xml" Id="R2c595981c22a456e" /><Relationship Type="http://schemas.openxmlformats.org/officeDocument/2006/relationships/slide" Target="/ppt/slides/slide2.xml" Id="R07be8819cc8342e8" /><Relationship Type="http://schemas.openxmlformats.org/officeDocument/2006/relationships/slide" Target="/ppt/slides/slide3.xml" Id="Rb0439965558a4323" /><Relationship Type="http://schemas.openxmlformats.org/officeDocument/2006/relationships/slide" Target="/ppt/slides/slide4.xml" Id="Rd47405d6de10483e" /><Relationship Type="http://schemas.openxmlformats.org/officeDocument/2006/relationships/slide" Target="/ppt/slides/slide5.xml" Id="R8c1fbe5f10cd42a5" /><Relationship Type="http://schemas.openxmlformats.org/officeDocument/2006/relationships/slide" Target="/ppt/slides/slide6.xml" Id="Rc79d4a94c57342d2" /><Relationship Type="http://schemas.openxmlformats.org/officeDocument/2006/relationships/slide" Target="/ppt/slides/slide7.xml" Id="Rc90dc4f0204a45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16e40260a745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ce044a9a7e4a84" /><Relationship Type="http://schemas.openxmlformats.org/officeDocument/2006/relationships/theme" Target="/ppt/slideMasters/theme/theme1.xml" Id="R6480b0b303994f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ce044a9a7e4a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cf965f6d3449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65e957c9c24b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18d54c29e94a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4893e7be5149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ae4622621045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b604d39d2c45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0f6fbf04644a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TOPCO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TOPCO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TOPCO CONSULTING AS ble etablert [år] og holder til i Hunndalen.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TOPCO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TOPCO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TOPCO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2 263 778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1 748 384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1 396 205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1 515 426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2 186 619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TOPCO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TOPCO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TOPCO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Tjæresvingen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2827 Hunndalen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933 073 009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TOPCO CONSULTING AS</a:t>
            </a:r>
          </a:p>
        </p:txBody>
      </p:sp>
    </p:spTree>
  </p:cSld>
  <p:clrMapOvr>
    <a:masterClrMapping xmlns:a="http://schemas.openxmlformats.org/drawingml/2006/main"/>
  </p:clrMapOvr>
</p:sld>
</file>