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4004c336d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93b25c17f4acd"/>
  </p:sldMasterIdLst>
  <p:sldIdLst>
    <p:sldId xmlns:r="http://schemas.openxmlformats.org/officeDocument/2006/relationships" id="256" r:id="R23efc556e68a42b1"/>
    <p:sldId xmlns:r="http://schemas.openxmlformats.org/officeDocument/2006/relationships" id="257" r:id="Rccb767d9a36b4c24"/>
    <p:sldId xmlns:r="http://schemas.openxmlformats.org/officeDocument/2006/relationships" id="258" r:id="R2c4088e6faa84368"/>
    <p:sldId xmlns:r="http://schemas.openxmlformats.org/officeDocument/2006/relationships" id="259" r:id="R178e1b9db2dd41da"/>
    <p:sldId xmlns:r="http://schemas.openxmlformats.org/officeDocument/2006/relationships" id="260" r:id="Re35a41f7091748a6"/>
    <p:sldId xmlns:r="http://schemas.openxmlformats.org/officeDocument/2006/relationships" id="261" r:id="Rddc8dadf42014e0a"/>
    <p:sldId xmlns:r="http://schemas.openxmlformats.org/officeDocument/2006/relationships" id="262" r:id="R587be5dce2bb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93b25c17f4acd" /><Relationship Type="http://schemas.openxmlformats.org/officeDocument/2006/relationships/slide" Target="/ppt/slides/slide1.xml" Id="R23efc556e68a42b1" /><Relationship Type="http://schemas.openxmlformats.org/officeDocument/2006/relationships/slide" Target="/ppt/slides/slide2.xml" Id="Rccb767d9a36b4c24" /><Relationship Type="http://schemas.openxmlformats.org/officeDocument/2006/relationships/slide" Target="/ppt/slides/slide3.xml" Id="R2c4088e6faa84368" /><Relationship Type="http://schemas.openxmlformats.org/officeDocument/2006/relationships/slide" Target="/ppt/slides/slide4.xml" Id="R178e1b9db2dd41da" /><Relationship Type="http://schemas.openxmlformats.org/officeDocument/2006/relationships/slide" Target="/ppt/slides/slide5.xml" Id="Re35a41f7091748a6" /><Relationship Type="http://schemas.openxmlformats.org/officeDocument/2006/relationships/slide" Target="/ppt/slides/slide6.xml" Id="Rddc8dadf42014e0a" /><Relationship Type="http://schemas.openxmlformats.org/officeDocument/2006/relationships/slide" Target="/ppt/slides/slide7.xml" Id="R587be5dce2bb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e95f58969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05a10dbe460c" /><Relationship Type="http://schemas.openxmlformats.org/officeDocument/2006/relationships/theme" Target="/ppt/slideMasters/theme/theme1.xml" Id="Rfdb9cf5fcbb0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705a10dbe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47e36dde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7349fb89a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42b22794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f9cc7028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efcdd2d8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40309cb3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4581e5a8e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 DOOR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 DOOR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12 853 353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19 817 940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20 439 147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HAUGOM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Kolltjernvegen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933 109 127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DOOR AS</a:t>
            </a:r>
          </a:p>
        </p:txBody>
      </p:sp>
    </p:spTree>
  </p:cSld>
  <p:clrMapOvr>
    <a:masterClrMapping xmlns:a="http://schemas.openxmlformats.org/drawingml/2006/main"/>
  </p:clrMapOvr>
</p:sld>
</file>