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591a206fc841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31768f6cf649fa"/>
  </p:sldMasterIdLst>
  <p:sldIdLst>
    <p:sldId xmlns:r="http://schemas.openxmlformats.org/officeDocument/2006/relationships" id="256" r:id="R1e5ee02441334383"/>
    <p:sldId xmlns:r="http://schemas.openxmlformats.org/officeDocument/2006/relationships" id="257" r:id="Raedfe3c7bf4945ff"/>
    <p:sldId xmlns:r="http://schemas.openxmlformats.org/officeDocument/2006/relationships" id="258" r:id="R674912d38aa54416"/>
    <p:sldId xmlns:r="http://schemas.openxmlformats.org/officeDocument/2006/relationships" id="259" r:id="R094a40baa34e44f0"/>
    <p:sldId xmlns:r="http://schemas.openxmlformats.org/officeDocument/2006/relationships" id="260" r:id="Rc5e14ef30c7240ef"/>
    <p:sldId xmlns:r="http://schemas.openxmlformats.org/officeDocument/2006/relationships" id="261" r:id="Rfd3d89f672a04649"/>
    <p:sldId xmlns:r="http://schemas.openxmlformats.org/officeDocument/2006/relationships" id="262" r:id="Rdb538e8b4cf84a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1768f6cf649fa" /><Relationship Type="http://schemas.openxmlformats.org/officeDocument/2006/relationships/slide" Target="/ppt/slides/slide1.xml" Id="R1e5ee02441334383" /><Relationship Type="http://schemas.openxmlformats.org/officeDocument/2006/relationships/slide" Target="/ppt/slides/slide2.xml" Id="Raedfe3c7bf4945ff" /><Relationship Type="http://schemas.openxmlformats.org/officeDocument/2006/relationships/slide" Target="/ppt/slides/slide3.xml" Id="R674912d38aa54416" /><Relationship Type="http://schemas.openxmlformats.org/officeDocument/2006/relationships/slide" Target="/ppt/slides/slide4.xml" Id="R094a40baa34e44f0" /><Relationship Type="http://schemas.openxmlformats.org/officeDocument/2006/relationships/slide" Target="/ppt/slides/slide5.xml" Id="Rc5e14ef30c7240ef" /><Relationship Type="http://schemas.openxmlformats.org/officeDocument/2006/relationships/slide" Target="/ppt/slides/slide6.xml" Id="Rfd3d89f672a04649" /><Relationship Type="http://schemas.openxmlformats.org/officeDocument/2006/relationships/slide" Target="/ppt/slides/slide7.xml" Id="Rdb538e8b4cf84a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261d91db4842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d0d0f5ad340f4" /><Relationship Type="http://schemas.openxmlformats.org/officeDocument/2006/relationships/theme" Target="/ppt/slideMasters/theme/theme1.xml" Id="R33db36cd200445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d0d0f5ad340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111eee74b48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dd7e6ade64d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2564580ec4c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5401962db4c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ff7976df348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5391e03c649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53acf5dbb42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ENERGY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ENERGY COMPANY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−159 825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12 293 686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120 757 251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120 950 379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Frøytunveien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933 145 794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