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7e3247c91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6869ca7d84c8d"/>
  </p:sldMasterIdLst>
  <p:sldIdLst>
    <p:sldId xmlns:r="http://schemas.openxmlformats.org/officeDocument/2006/relationships" id="256" r:id="R057cc353e29a4f88"/>
    <p:sldId xmlns:r="http://schemas.openxmlformats.org/officeDocument/2006/relationships" id="257" r:id="R9b203fc65cab47a8"/>
    <p:sldId xmlns:r="http://schemas.openxmlformats.org/officeDocument/2006/relationships" id="258" r:id="Re2b3750b90914b3e"/>
    <p:sldId xmlns:r="http://schemas.openxmlformats.org/officeDocument/2006/relationships" id="259" r:id="R26783a01138f4cb3"/>
    <p:sldId xmlns:r="http://schemas.openxmlformats.org/officeDocument/2006/relationships" id="260" r:id="Ra4c4a390d7fd4ab1"/>
    <p:sldId xmlns:r="http://schemas.openxmlformats.org/officeDocument/2006/relationships" id="261" r:id="R3a86db00ae894abc"/>
    <p:sldId xmlns:r="http://schemas.openxmlformats.org/officeDocument/2006/relationships" id="262" r:id="Rfe641b2ead3b47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6869ca7d84c8d" /><Relationship Type="http://schemas.openxmlformats.org/officeDocument/2006/relationships/slide" Target="/ppt/slides/slide1.xml" Id="R057cc353e29a4f88" /><Relationship Type="http://schemas.openxmlformats.org/officeDocument/2006/relationships/slide" Target="/ppt/slides/slide2.xml" Id="R9b203fc65cab47a8" /><Relationship Type="http://schemas.openxmlformats.org/officeDocument/2006/relationships/slide" Target="/ppt/slides/slide3.xml" Id="Re2b3750b90914b3e" /><Relationship Type="http://schemas.openxmlformats.org/officeDocument/2006/relationships/slide" Target="/ppt/slides/slide4.xml" Id="R26783a01138f4cb3" /><Relationship Type="http://schemas.openxmlformats.org/officeDocument/2006/relationships/slide" Target="/ppt/slides/slide5.xml" Id="Ra4c4a390d7fd4ab1" /><Relationship Type="http://schemas.openxmlformats.org/officeDocument/2006/relationships/slide" Target="/ppt/slides/slide6.xml" Id="R3a86db00ae894abc" /><Relationship Type="http://schemas.openxmlformats.org/officeDocument/2006/relationships/slide" Target="/ppt/slides/slide7.xml" Id="Rfe641b2ead3b47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2e92f41d240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d846cd1e74cf3" /><Relationship Type="http://schemas.openxmlformats.org/officeDocument/2006/relationships/theme" Target="/ppt/slideMasters/theme/theme1.xml" Id="R247831a5c1b7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d846cd1e74c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f1070eed7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7cbc3647142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04ee152cc40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374bd830142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be79c501843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debf2a55648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d7fbcaa1f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AEQUITAS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AEQUITAS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AEQUITAS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AEQUITAS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AEQUITAS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AEQUITAS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−1 577 898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3 499 310 966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3 499 498 901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AEQUITAS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AEQUITAS LIMITED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AEQUITAS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933 163 717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AEQUITAS NORWAY AS</a:t>
            </a:r>
          </a:p>
        </p:txBody>
      </p:sp>
    </p:spTree>
  </p:cSld>
  <p:clrMapOvr>
    <a:masterClrMapping xmlns:a="http://schemas.openxmlformats.org/drawingml/2006/main"/>
  </p:clrMapOvr>
</p:sld>
</file>