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25ea4b659544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820f9cfb454b23"/>
  </p:sldMasterIdLst>
  <p:sldIdLst>
    <p:sldId xmlns:r="http://schemas.openxmlformats.org/officeDocument/2006/relationships" id="256" r:id="R6fa762ba0b214b2d"/>
    <p:sldId xmlns:r="http://schemas.openxmlformats.org/officeDocument/2006/relationships" id="257" r:id="Rb6f79faee9e44272"/>
    <p:sldId xmlns:r="http://schemas.openxmlformats.org/officeDocument/2006/relationships" id="258" r:id="R02dd163d36f54527"/>
    <p:sldId xmlns:r="http://schemas.openxmlformats.org/officeDocument/2006/relationships" id="259" r:id="R6cd2cf19f5ad4572"/>
    <p:sldId xmlns:r="http://schemas.openxmlformats.org/officeDocument/2006/relationships" id="260" r:id="Rf67d303885344339"/>
    <p:sldId xmlns:r="http://schemas.openxmlformats.org/officeDocument/2006/relationships" id="261" r:id="R02d6ed9245954f5d"/>
    <p:sldId xmlns:r="http://schemas.openxmlformats.org/officeDocument/2006/relationships" id="262" r:id="Rff2ebe23953047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820f9cfb454b23" /><Relationship Type="http://schemas.openxmlformats.org/officeDocument/2006/relationships/slide" Target="/ppt/slides/slide1.xml" Id="R6fa762ba0b214b2d" /><Relationship Type="http://schemas.openxmlformats.org/officeDocument/2006/relationships/slide" Target="/ppt/slides/slide2.xml" Id="Rb6f79faee9e44272" /><Relationship Type="http://schemas.openxmlformats.org/officeDocument/2006/relationships/slide" Target="/ppt/slides/slide3.xml" Id="R02dd163d36f54527" /><Relationship Type="http://schemas.openxmlformats.org/officeDocument/2006/relationships/slide" Target="/ppt/slides/slide4.xml" Id="R6cd2cf19f5ad4572" /><Relationship Type="http://schemas.openxmlformats.org/officeDocument/2006/relationships/slide" Target="/ppt/slides/slide5.xml" Id="Rf67d303885344339" /><Relationship Type="http://schemas.openxmlformats.org/officeDocument/2006/relationships/slide" Target="/ppt/slides/slide6.xml" Id="R02d6ed9245954f5d" /><Relationship Type="http://schemas.openxmlformats.org/officeDocument/2006/relationships/slide" Target="/ppt/slides/slide7.xml" Id="Rff2ebe23953047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429a6596904e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719bd6d9f463b" /><Relationship Type="http://schemas.openxmlformats.org/officeDocument/2006/relationships/theme" Target="/ppt/slideMasters/theme/theme1.xml" Id="R68cd9779ad6b45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1719bd6d9f46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d56fa864249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689475cc348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6d5907f4c4f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13f682bd848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55df706164e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4a00459d34f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7fc24446449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 CAPITAL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107 872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KAPSTAD MYREN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Stokkbekken 130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933 182 061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CAPITAL AS</a:t>
            </a:r>
          </a:p>
        </p:txBody>
      </p:sp>
    </p:spTree>
  </p:cSld>
  <p:clrMapOvr>
    <a:masterClrMapping xmlns:a="http://schemas.openxmlformats.org/drawingml/2006/main"/>
  </p:clrMapOvr>
</p:sld>
</file>