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9beb6f3fa0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bf031413c4cf7"/>
  </p:sldMasterIdLst>
  <p:sldIdLst>
    <p:sldId xmlns:r="http://schemas.openxmlformats.org/officeDocument/2006/relationships" id="256" r:id="R87c2f5ea4baa4591"/>
    <p:sldId xmlns:r="http://schemas.openxmlformats.org/officeDocument/2006/relationships" id="257" r:id="R74f13d3c097a4781"/>
    <p:sldId xmlns:r="http://schemas.openxmlformats.org/officeDocument/2006/relationships" id="258" r:id="R14736a2d5fa34ec5"/>
    <p:sldId xmlns:r="http://schemas.openxmlformats.org/officeDocument/2006/relationships" id="259" r:id="R7348250914a54752"/>
    <p:sldId xmlns:r="http://schemas.openxmlformats.org/officeDocument/2006/relationships" id="260" r:id="Ra9ae6d4206754b20"/>
    <p:sldId xmlns:r="http://schemas.openxmlformats.org/officeDocument/2006/relationships" id="261" r:id="R083cce9d52ce4e2b"/>
    <p:sldId xmlns:r="http://schemas.openxmlformats.org/officeDocument/2006/relationships" id="262" r:id="R31bea6e7117949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bf031413c4cf7" /><Relationship Type="http://schemas.openxmlformats.org/officeDocument/2006/relationships/slide" Target="/ppt/slides/slide1.xml" Id="R87c2f5ea4baa4591" /><Relationship Type="http://schemas.openxmlformats.org/officeDocument/2006/relationships/slide" Target="/ppt/slides/slide2.xml" Id="R74f13d3c097a4781" /><Relationship Type="http://schemas.openxmlformats.org/officeDocument/2006/relationships/slide" Target="/ppt/slides/slide3.xml" Id="R14736a2d5fa34ec5" /><Relationship Type="http://schemas.openxmlformats.org/officeDocument/2006/relationships/slide" Target="/ppt/slides/slide4.xml" Id="R7348250914a54752" /><Relationship Type="http://schemas.openxmlformats.org/officeDocument/2006/relationships/slide" Target="/ppt/slides/slide5.xml" Id="Ra9ae6d4206754b20" /><Relationship Type="http://schemas.openxmlformats.org/officeDocument/2006/relationships/slide" Target="/ppt/slides/slide6.xml" Id="R083cce9d52ce4e2b" /><Relationship Type="http://schemas.openxmlformats.org/officeDocument/2006/relationships/slide" Target="/ppt/slides/slide7.xml" Id="R31bea6e7117949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2ca34a44f42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52e67d406416e" /><Relationship Type="http://schemas.openxmlformats.org/officeDocument/2006/relationships/theme" Target="/ppt/slideMasters/theme/theme1.xml" Id="R656f88c00503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552e67d40641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62e4520d2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5b3d77e6c4b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670a3775f4f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c01ecb76c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3abaf6f9048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060f263084d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8309db17644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KROKEN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KROKEN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1 221 966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2 285 746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KROKEN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KROKEN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933 182 959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KROKEN HOLDING AS</a:t>
            </a:r>
          </a:p>
        </p:txBody>
      </p:sp>
    </p:spTree>
  </p:cSld>
  <p:clrMapOvr>
    <a:masterClrMapping xmlns:a="http://schemas.openxmlformats.org/drawingml/2006/main"/>
  </p:clrMapOvr>
</p:sld>
</file>