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55b51159a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14cf6a9c644ec"/>
  </p:sldMasterIdLst>
  <p:sldIdLst>
    <p:sldId xmlns:r="http://schemas.openxmlformats.org/officeDocument/2006/relationships" id="256" r:id="Rae6b77363697446b"/>
    <p:sldId xmlns:r="http://schemas.openxmlformats.org/officeDocument/2006/relationships" id="257" r:id="Rfd8cb3afec1b41fc"/>
    <p:sldId xmlns:r="http://schemas.openxmlformats.org/officeDocument/2006/relationships" id="258" r:id="Rb2da44782fae4b86"/>
    <p:sldId xmlns:r="http://schemas.openxmlformats.org/officeDocument/2006/relationships" id="259" r:id="Rb1d25545088c4b06"/>
    <p:sldId xmlns:r="http://schemas.openxmlformats.org/officeDocument/2006/relationships" id="260" r:id="R3458b6f280244798"/>
    <p:sldId xmlns:r="http://schemas.openxmlformats.org/officeDocument/2006/relationships" id="261" r:id="R1c24f58e19194aa3"/>
    <p:sldId xmlns:r="http://schemas.openxmlformats.org/officeDocument/2006/relationships" id="262" r:id="R68e5b5a69b6b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4cf6a9c644ec" /><Relationship Type="http://schemas.openxmlformats.org/officeDocument/2006/relationships/slide" Target="/ppt/slides/slide1.xml" Id="Rae6b77363697446b" /><Relationship Type="http://schemas.openxmlformats.org/officeDocument/2006/relationships/slide" Target="/ppt/slides/slide2.xml" Id="Rfd8cb3afec1b41fc" /><Relationship Type="http://schemas.openxmlformats.org/officeDocument/2006/relationships/slide" Target="/ppt/slides/slide3.xml" Id="Rb2da44782fae4b86" /><Relationship Type="http://schemas.openxmlformats.org/officeDocument/2006/relationships/slide" Target="/ppt/slides/slide4.xml" Id="Rb1d25545088c4b06" /><Relationship Type="http://schemas.openxmlformats.org/officeDocument/2006/relationships/slide" Target="/ppt/slides/slide5.xml" Id="R3458b6f280244798" /><Relationship Type="http://schemas.openxmlformats.org/officeDocument/2006/relationships/slide" Target="/ppt/slides/slide6.xml" Id="R1c24f58e19194aa3" /><Relationship Type="http://schemas.openxmlformats.org/officeDocument/2006/relationships/slide" Target="/ppt/slides/slide7.xml" Id="R68e5b5a69b6b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25dcf43ee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74f8b51647e6" /><Relationship Type="http://schemas.openxmlformats.org/officeDocument/2006/relationships/theme" Target="/ppt/slideMasters/theme/theme1.xml" Id="Rec45df976693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874f8b51647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92ebc23d41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4f6d98bd5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f5999600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d28b9f130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79b80724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4b2489190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560439d2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JÆRINFORMASJON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JÆRINFORMASJON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953 414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6 258 165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IREN KOLNES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Berberisveien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03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JÆRINFORMASJON</a:t>
            </a:r>
          </a:p>
        </p:txBody>
      </p:sp>
    </p:spTree>
  </p:cSld>
  <p:clrMapOvr>
    <a:masterClrMapping xmlns:a="http://schemas.openxmlformats.org/drawingml/2006/main"/>
  </p:clrMapOvr>
</p:sld>
</file>