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066910291c4e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6ff40bf0094a10"/>
  </p:sldMasterIdLst>
  <p:sldIdLst>
    <p:sldId xmlns:r="http://schemas.openxmlformats.org/officeDocument/2006/relationships" id="256" r:id="R8c685b651f9f47b1"/>
    <p:sldId xmlns:r="http://schemas.openxmlformats.org/officeDocument/2006/relationships" id="257" r:id="R112d630c125849e4"/>
    <p:sldId xmlns:r="http://schemas.openxmlformats.org/officeDocument/2006/relationships" id="258" r:id="R33a9f163d1e941d0"/>
    <p:sldId xmlns:r="http://schemas.openxmlformats.org/officeDocument/2006/relationships" id="259" r:id="Rbe57ef05e1c2420e"/>
    <p:sldId xmlns:r="http://schemas.openxmlformats.org/officeDocument/2006/relationships" id="260" r:id="R853904365b20467a"/>
    <p:sldId xmlns:r="http://schemas.openxmlformats.org/officeDocument/2006/relationships" id="261" r:id="R4002cf1814b048c2"/>
    <p:sldId xmlns:r="http://schemas.openxmlformats.org/officeDocument/2006/relationships" id="262" r:id="R4d05d98e33484d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6ff40bf0094a10" /><Relationship Type="http://schemas.openxmlformats.org/officeDocument/2006/relationships/slide" Target="/ppt/slides/slide1.xml" Id="R8c685b651f9f47b1" /><Relationship Type="http://schemas.openxmlformats.org/officeDocument/2006/relationships/slide" Target="/ppt/slides/slide2.xml" Id="R112d630c125849e4" /><Relationship Type="http://schemas.openxmlformats.org/officeDocument/2006/relationships/slide" Target="/ppt/slides/slide3.xml" Id="R33a9f163d1e941d0" /><Relationship Type="http://schemas.openxmlformats.org/officeDocument/2006/relationships/slide" Target="/ppt/slides/slide4.xml" Id="Rbe57ef05e1c2420e" /><Relationship Type="http://schemas.openxmlformats.org/officeDocument/2006/relationships/slide" Target="/ppt/slides/slide5.xml" Id="R853904365b20467a" /><Relationship Type="http://schemas.openxmlformats.org/officeDocument/2006/relationships/slide" Target="/ppt/slides/slide6.xml" Id="R4002cf1814b048c2" /><Relationship Type="http://schemas.openxmlformats.org/officeDocument/2006/relationships/slide" Target="/ppt/slides/slide7.xml" Id="R4d05d98e33484d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d4fecf24864b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832423f42425a" /><Relationship Type="http://schemas.openxmlformats.org/officeDocument/2006/relationships/theme" Target="/ppt/slideMasters/theme/theme1.xml" Id="Rb828f13d28c04b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a832423f4242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06e9303ecb4e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cd46ff6d4d4d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b986d9138f4c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1bcaec09c49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230530fc6f49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38dc59c5548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c8d8780cc4f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TIPITO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TIPITO AS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−101 630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10 592 675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122 223 855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124 761 997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HACVO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VOLD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VOLD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PIVO INVEST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Løkenlia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933 226 913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TIPITO AS</a:t>
            </a:r>
          </a:p>
        </p:txBody>
      </p:sp>
    </p:spTree>
  </p:cSld>
  <p:clrMapOvr>
    <a:masterClrMapping xmlns:a="http://schemas.openxmlformats.org/drawingml/2006/main"/>
  </p:clrMapOvr>
</p:sld>
</file>