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693f771d4040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3b8ab68ba14bf5"/>
  </p:sldMasterIdLst>
  <p:sldIdLst>
    <p:sldId xmlns:r="http://schemas.openxmlformats.org/officeDocument/2006/relationships" id="256" r:id="R4497aa0624284898"/>
    <p:sldId xmlns:r="http://schemas.openxmlformats.org/officeDocument/2006/relationships" id="257" r:id="R6cb1098527bc407b"/>
    <p:sldId xmlns:r="http://schemas.openxmlformats.org/officeDocument/2006/relationships" id="258" r:id="Re2944438bb854fbe"/>
    <p:sldId xmlns:r="http://schemas.openxmlformats.org/officeDocument/2006/relationships" id="259" r:id="R404ce6fb4e864c9e"/>
    <p:sldId xmlns:r="http://schemas.openxmlformats.org/officeDocument/2006/relationships" id="260" r:id="R9efe1afa1ae84bf2"/>
    <p:sldId xmlns:r="http://schemas.openxmlformats.org/officeDocument/2006/relationships" id="261" r:id="R6fa4ee8de9c94635"/>
    <p:sldId xmlns:r="http://schemas.openxmlformats.org/officeDocument/2006/relationships" id="262" r:id="R46a81ea92bc144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b8ab68ba14bf5" /><Relationship Type="http://schemas.openxmlformats.org/officeDocument/2006/relationships/slide" Target="/ppt/slides/slide1.xml" Id="R4497aa0624284898" /><Relationship Type="http://schemas.openxmlformats.org/officeDocument/2006/relationships/slide" Target="/ppt/slides/slide2.xml" Id="R6cb1098527bc407b" /><Relationship Type="http://schemas.openxmlformats.org/officeDocument/2006/relationships/slide" Target="/ppt/slides/slide3.xml" Id="Re2944438bb854fbe" /><Relationship Type="http://schemas.openxmlformats.org/officeDocument/2006/relationships/slide" Target="/ppt/slides/slide4.xml" Id="R404ce6fb4e864c9e" /><Relationship Type="http://schemas.openxmlformats.org/officeDocument/2006/relationships/slide" Target="/ppt/slides/slide5.xml" Id="R9efe1afa1ae84bf2" /><Relationship Type="http://schemas.openxmlformats.org/officeDocument/2006/relationships/slide" Target="/ppt/slides/slide6.xml" Id="R6fa4ee8de9c94635" /><Relationship Type="http://schemas.openxmlformats.org/officeDocument/2006/relationships/slide" Target="/ppt/slides/slide7.xml" Id="R46a81ea92bc144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16edc75b046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a49f421e8487d" /><Relationship Type="http://schemas.openxmlformats.org/officeDocument/2006/relationships/theme" Target="/ppt/slideMasters/theme/theme1.xml" Id="R3e4526ac143b41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6a49f421e848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e8790ebbe4c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61ae485c147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91b38902049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5a9c4de1845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a0d37abb743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1690f19e84d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09e2f0d304a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GRØNVOLD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GRØNVOLD INVEST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1 703 383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1 087 579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7 271 563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85 136 733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85 358 695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GRØNVOLD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Lillehaugvegen 162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2385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933 243 990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GRØNVOLD INVEST AS</a:t>
            </a:r>
          </a:p>
        </p:txBody>
      </p:sp>
    </p:spTree>
  </p:cSld>
  <p:clrMapOvr>
    <a:masterClrMapping xmlns:a="http://schemas.openxmlformats.org/drawingml/2006/main"/>
  </p:clrMapOvr>
</p:sld>
</file>