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1538b64f9b4e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52e586e4e741db"/>
  </p:sldMasterIdLst>
  <p:sldIdLst>
    <p:sldId xmlns:r="http://schemas.openxmlformats.org/officeDocument/2006/relationships" id="256" r:id="R71989eaab2fb4482"/>
    <p:sldId xmlns:r="http://schemas.openxmlformats.org/officeDocument/2006/relationships" id="257" r:id="R84540a79408e4068"/>
    <p:sldId xmlns:r="http://schemas.openxmlformats.org/officeDocument/2006/relationships" id="258" r:id="R951e26a0975440e4"/>
    <p:sldId xmlns:r="http://schemas.openxmlformats.org/officeDocument/2006/relationships" id="259" r:id="Rd0ea9710faef4947"/>
    <p:sldId xmlns:r="http://schemas.openxmlformats.org/officeDocument/2006/relationships" id="260" r:id="R070bbd254f074018"/>
    <p:sldId xmlns:r="http://schemas.openxmlformats.org/officeDocument/2006/relationships" id="261" r:id="R2aef070611174660"/>
    <p:sldId xmlns:r="http://schemas.openxmlformats.org/officeDocument/2006/relationships" id="262" r:id="Rf3fe101419c244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52e586e4e741db" /><Relationship Type="http://schemas.openxmlformats.org/officeDocument/2006/relationships/slide" Target="/ppt/slides/slide1.xml" Id="R71989eaab2fb4482" /><Relationship Type="http://schemas.openxmlformats.org/officeDocument/2006/relationships/slide" Target="/ppt/slides/slide2.xml" Id="R84540a79408e4068" /><Relationship Type="http://schemas.openxmlformats.org/officeDocument/2006/relationships/slide" Target="/ppt/slides/slide3.xml" Id="R951e26a0975440e4" /><Relationship Type="http://schemas.openxmlformats.org/officeDocument/2006/relationships/slide" Target="/ppt/slides/slide4.xml" Id="Rd0ea9710faef4947" /><Relationship Type="http://schemas.openxmlformats.org/officeDocument/2006/relationships/slide" Target="/ppt/slides/slide5.xml" Id="R070bbd254f074018" /><Relationship Type="http://schemas.openxmlformats.org/officeDocument/2006/relationships/slide" Target="/ppt/slides/slide6.xml" Id="R2aef070611174660" /><Relationship Type="http://schemas.openxmlformats.org/officeDocument/2006/relationships/slide" Target="/ppt/slides/slide7.xml" Id="Rf3fe101419c244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41e7b1d32a46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5d2f191294e14" /><Relationship Type="http://schemas.openxmlformats.org/officeDocument/2006/relationships/theme" Target="/ppt/slideMasters/theme/theme1.xml" Id="Rd66653c6bb7e40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b5d2f191294e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af1c80e0644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9917831f747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c7b72932749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5f084c50446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67c1cff624d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cff8cedf944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9111b26ac48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HAUGERUD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HAUGERUD REGNSKAPSKONTOR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21 436 667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867 165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2 893 173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2 745 933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7 366 030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KONSERN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Merdevegen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3676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933 249 913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