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a819542bb74e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4ecda28b584721"/>
  </p:sldMasterIdLst>
  <p:sldIdLst>
    <p:sldId xmlns:r="http://schemas.openxmlformats.org/officeDocument/2006/relationships" id="256" r:id="Rc44fb0298cad4dab"/>
    <p:sldId xmlns:r="http://schemas.openxmlformats.org/officeDocument/2006/relationships" id="257" r:id="R286b0e3671194960"/>
    <p:sldId xmlns:r="http://schemas.openxmlformats.org/officeDocument/2006/relationships" id="258" r:id="R085a5738dad04608"/>
    <p:sldId xmlns:r="http://schemas.openxmlformats.org/officeDocument/2006/relationships" id="259" r:id="Rf44f171959434bb1"/>
    <p:sldId xmlns:r="http://schemas.openxmlformats.org/officeDocument/2006/relationships" id="260" r:id="R8c73b656af93418b"/>
    <p:sldId xmlns:r="http://schemas.openxmlformats.org/officeDocument/2006/relationships" id="261" r:id="Rc72550a62a4842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ecda28b584721" /><Relationship Type="http://schemas.openxmlformats.org/officeDocument/2006/relationships/slide" Target="/ppt/slides/slide1.xml" Id="Rc44fb0298cad4dab" /><Relationship Type="http://schemas.openxmlformats.org/officeDocument/2006/relationships/slide" Target="/ppt/slides/slide2.xml" Id="R286b0e3671194960" /><Relationship Type="http://schemas.openxmlformats.org/officeDocument/2006/relationships/slide" Target="/ppt/slides/slide3.xml" Id="R085a5738dad04608" /><Relationship Type="http://schemas.openxmlformats.org/officeDocument/2006/relationships/slide" Target="/ppt/slides/slide4.xml" Id="Rf44f171959434bb1" /><Relationship Type="http://schemas.openxmlformats.org/officeDocument/2006/relationships/slide" Target="/ppt/slides/slide5.xml" Id="R8c73b656af93418b" /><Relationship Type="http://schemas.openxmlformats.org/officeDocument/2006/relationships/slide" Target="/ppt/slides/slide6.xml" Id="Rc72550a62a4842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bb60941fb43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1d75cd4b84f6a" /><Relationship Type="http://schemas.openxmlformats.org/officeDocument/2006/relationships/theme" Target="/ppt/slideMasters/theme/theme1.xml" Id="Rbc4f8002410540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f1d75cd4b84f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9153c091b41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4af301c894c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60a42a8054a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aa418726942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e23b059f240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20fc33e2b47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