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2eee76b3cb4cf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e4e3bd0fb14f7a"/>
  </p:sldMasterIdLst>
  <p:sldIdLst>
    <p:sldId xmlns:r="http://schemas.openxmlformats.org/officeDocument/2006/relationships" id="256" r:id="Rd83de2589e3546a5"/>
    <p:sldId xmlns:r="http://schemas.openxmlformats.org/officeDocument/2006/relationships" id="257" r:id="R3455e3b986c84ba3"/>
    <p:sldId xmlns:r="http://schemas.openxmlformats.org/officeDocument/2006/relationships" id="258" r:id="Rbeb4fc5b289040fa"/>
    <p:sldId xmlns:r="http://schemas.openxmlformats.org/officeDocument/2006/relationships" id="259" r:id="R8a119e8ca2fd492b"/>
    <p:sldId xmlns:r="http://schemas.openxmlformats.org/officeDocument/2006/relationships" id="260" r:id="R9990a7619a614889"/>
    <p:sldId xmlns:r="http://schemas.openxmlformats.org/officeDocument/2006/relationships" id="261" r:id="R31e97dfba0944e76"/>
    <p:sldId xmlns:r="http://schemas.openxmlformats.org/officeDocument/2006/relationships" id="262" r:id="R56754b5b207c41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e4e3bd0fb14f7a" /><Relationship Type="http://schemas.openxmlformats.org/officeDocument/2006/relationships/slide" Target="/ppt/slides/slide1.xml" Id="Rd83de2589e3546a5" /><Relationship Type="http://schemas.openxmlformats.org/officeDocument/2006/relationships/slide" Target="/ppt/slides/slide2.xml" Id="R3455e3b986c84ba3" /><Relationship Type="http://schemas.openxmlformats.org/officeDocument/2006/relationships/slide" Target="/ppt/slides/slide3.xml" Id="Rbeb4fc5b289040fa" /><Relationship Type="http://schemas.openxmlformats.org/officeDocument/2006/relationships/slide" Target="/ppt/slides/slide4.xml" Id="R8a119e8ca2fd492b" /><Relationship Type="http://schemas.openxmlformats.org/officeDocument/2006/relationships/slide" Target="/ppt/slides/slide5.xml" Id="R9990a7619a614889" /><Relationship Type="http://schemas.openxmlformats.org/officeDocument/2006/relationships/slide" Target="/ppt/slides/slide6.xml" Id="R31e97dfba0944e76" /><Relationship Type="http://schemas.openxmlformats.org/officeDocument/2006/relationships/slide" Target="/ppt/slides/slide7.xml" Id="R56754b5b207c41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bcd10858c74e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a0c0ee251e4e16" /><Relationship Type="http://schemas.openxmlformats.org/officeDocument/2006/relationships/theme" Target="/ppt/slideMasters/theme/theme1.xml" Id="Rb13780e012634a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a0c0ee251e4e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85edd849ce4d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462435dda74c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0e605ae5e4df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d0ccff150f43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a5966c9b8b44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a5db732a4b48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8f948a38484c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RANBO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RANBO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−10 003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197 807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191 772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1 140 137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LINN KJERSTI RANDEBERG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Goastemmen 59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4073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933 276 708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