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b714b06118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471dfb2a20461e"/>
  </p:sldMasterIdLst>
  <p:sldIdLst>
    <p:sldId xmlns:r="http://schemas.openxmlformats.org/officeDocument/2006/relationships" id="256" r:id="R7f98a0eb63b44f5d"/>
    <p:sldId xmlns:r="http://schemas.openxmlformats.org/officeDocument/2006/relationships" id="257" r:id="Ree6bff7254eb4f62"/>
    <p:sldId xmlns:r="http://schemas.openxmlformats.org/officeDocument/2006/relationships" id="258" r:id="R06b6111a60284655"/>
    <p:sldId xmlns:r="http://schemas.openxmlformats.org/officeDocument/2006/relationships" id="259" r:id="Rc26f7cd0e4004e1f"/>
    <p:sldId xmlns:r="http://schemas.openxmlformats.org/officeDocument/2006/relationships" id="260" r:id="Rc66b2f8695cb4b39"/>
    <p:sldId xmlns:r="http://schemas.openxmlformats.org/officeDocument/2006/relationships" id="261" r:id="Rb183c971d8a8408c"/>
    <p:sldId xmlns:r="http://schemas.openxmlformats.org/officeDocument/2006/relationships" id="262" r:id="Rbf1e8c66302b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71dfb2a20461e" /><Relationship Type="http://schemas.openxmlformats.org/officeDocument/2006/relationships/slide" Target="/ppt/slides/slide1.xml" Id="R7f98a0eb63b44f5d" /><Relationship Type="http://schemas.openxmlformats.org/officeDocument/2006/relationships/slide" Target="/ppt/slides/slide2.xml" Id="Ree6bff7254eb4f62" /><Relationship Type="http://schemas.openxmlformats.org/officeDocument/2006/relationships/slide" Target="/ppt/slides/slide3.xml" Id="R06b6111a60284655" /><Relationship Type="http://schemas.openxmlformats.org/officeDocument/2006/relationships/slide" Target="/ppt/slides/slide4.xml" Id="Rc26f7cd0e4004e1f" /><Relationship Type="http://schemas.openxmlformats.org/officeDocument/2006/relationships/slide" Target="/ppt/slides/slide5.xml" Id="Rc66b2f8695cb4b39" /><Relationship Type="http://schemas.openxmlformats.org/officeDocument/2006/relationships/slide" Target="/ppt/slides/slide6.xml" Id="Rb183c971d8a8408c" /><Relationship Type="http://schemas.openxmlformats.org/officeDocument/2006/relationships/slide" Target="/ppt/slides/slide7.xml" Id="Rbf1e8c66302b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38689f3244a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281fd5c174238" /><Relationship Type="http://schemas.openxmlformats.org/officeDocument/2006/relationships/theme" Target="/ppt/slideMasters/theme/theme1.xml" Id="Rac92da29edbc4a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9281fd5c1742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b662bbc66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3f192e97340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0c4fb7a4f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eb69a2d948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3f76aa95646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671a0073243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2293f94424c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INORD REGNSKAP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3 882 043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Havigs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