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bd8a2951ac46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b241ff6e6d4db5"/>
  </p:sldMasterIdLst>
  <p:sldIdLst>
    <p:sldId xmlns:r="http://schemas.openxmlformats.org/officeDocument/2006/relationships" id="256" r:id="R3a520a28acae4054"/>
    <p:sldId xmlns:r="http://schemas.openxmlformats.org/officeDocument/2006/relationships" id="257" r:id="R3adc848b290d4847"/>
    <p:sldId xmlns:r="http://schemas.openxmlformats.org/officeDocument/2006/relationships" id="258" r:id="Rbb35e550bb814ee8"/>
    <p:sldId xmlns:r="http://schemas.openxmlformats.org/officeDocument/2006/relationships" id="259" r:id="Rfd8848b2db2148af"/>
    <p:sldId xmlns:r="http://schemas.openxmlformats.org/officeDocument/2006/relationships" id="260" r:id="R81108259dc9e479c"/>
    <p:sldId xmlns:r="http://schemas.openxmlformats.org/officeDocument/2006/relationships" id="261" r:id="Rf597382cea5c4877"/>
    <p:sldId xmlns:r="http://schemas.openxmlformats.org/officeDocument/2006/relationships" id="262" r:id="Rc418b1e22d1741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b241ff6e6d4db5" /><Relationship Type="http://schemas.openxmlformats.org/officeDocument/2006/relationships/slide" Target="/ppt/slides/slide1.xml" Id="R3a520a28acae4054" /><Relationship Type="http://schemas.openxmlformats.org/officeDocument/2006/relationships/slide" Target="/ppt/slides/slide2.xml" Id="R3adc848b290d4847" /><Relationship Type="http://schemas.openxmlformats.org/officeDocument/2006/relationships/slide" Target="/ppt/slides/slide3.xml" Id="Rbb35e550bb814ee8" /><Relationship Type="http://schemas.openxmlformats.org/officeDocument/2006/relationships/slide" Target="/ppt/slides/slide4.xml" Id="Rfd8848b2db2148af" /><Relationship Type="http://schemas.openxmlformats.org/officeDocument/2006/relationships/slide" Target="/ppt/slides/slide5.xml" Id="R81108259dc9e479c" /><Relationship Type="http://schemas.openxmlformats.org/officeDocument/2006/relationships/slide" Target="/ppt/slides/slide6.xml" Id="Rf597382cea5c4877" /><Relationship Type="http://schemas.openxmlformats.org/officeDocument/2006/relationships/slide" Target="/ppt/slides/slide7.xml" Id="Rc418b1e22d1741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13240931d140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a039547f04655" /><Relationship Type="http://schemas.openxmlformats.org/officeDocument/2006/relationships/theme" Target="/ppt/slideMasters/theme/theme1.xml" Id="R0143bca997044f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aa039547f046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772d1fa1044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fb9b72f1348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dac05b46c49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cdb4b203d40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c33a4223940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54e046b884f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b40c8fd8f46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CAZÓN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CAZÓN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CAZÓN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CAZÓN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CAZÓN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CAZÓN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597 704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1 038 541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CAZÓN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 MIKAEL BØ CAZON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LINNÉA-ELISE LUND CAZON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CAZÓN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Torbergssons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933 337 820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CAZÓN AS</a:t>
            </a:r>
          </a:p>
        </p:txBody>
      </p:sp>
    </p:spTree>
  </p:cSld>
  <p:clrMapOvr>
    <a:masterClrMapping xmlns:a="http://schemas.openxmlformats.org/drawingml/2006/main"/>
  </p:clrMapOvr>
</p:sld>
</file>