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01591f8eab4f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472d986faa4657"/>
  </p:sldMasterIdLst>
  <p:sldIdLst>
    <p:sldId xmlns:r="http://schemas.openxmlformats.org/officeDocument/2006/relationships" id="256" r:id="R91db223012a44dfa"/>
    <p:sldId xmlns:r="http://schemas.openxmlformats.org/officeDocument/2006/relationships" id="257" r:id="R1addfa219a4e4fc6"/>
    <p:sldId xmlns:r="http://schemas.openxmlformats.org/officeDocument/2006/relationships" id="258" r:id="Re26b85c71b56490e"/>
    <p:sldId xmlns:r="http://schemas.openxmlformats.org/officeDocument/2006/relationships" id="259" r:id="R5b974fffd1e9453a"/>
    <p:sldId xmlns:r="http://schemas.openxmlformats.org/officeDocument/2006/relationships" id="260" r:id="Rf92b60fc6bed42a4"/>
    <p:sldId xmlns:r="http://schemas.openxmlformats.org/officeDocument/2006/relationships" id="261" r:id="Rfece7385eda642fc"/>
    <p:sldId xmlns:r="http://schemas.openxmlformats.org/officeDocument/2006/relationships" id="262" r:id="R008b3631440a44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472d986faa4657" /><Relationship Type="http://schemas.openxmlformats.org/officeDocument/2006/relationships/slide" Target="/ppt/slides/slide1.xml" Id="R91db223012a44dfa" /><Relationship Type="http://schemas.openxmlformats.org/officeDocument/2006/relationships/slide" Target="/ppt/slides/slide2.xml" Id="R1addfa219a4e4fc6" /><Relationship Type="http://schemas.openxmlformats.org/officeDocument/2006/relationships/slide" Target="/ppt/slides/slide3.xml" Id="Re26b85c71b56490e" /><Relationship Type="http://schemas.openxmlformats.org/officeDocument/2006/relationships/slide" Target="/ppt/slides/slide4.xml" Id="R5b974fffd1e9453a" /><Relationship Type="http://schemas.openxmlformats.org/officeDocument/2006/relationships/slide" Target="/ppt/slides/slide5.xml" Id="Rf92b60fc6bed42a4" /><Relationship Type="http://schemas.openxmlformats.org/officeDocument/2006/relationships/slide" Target="/ppt/slides/slide6.xml" Id="Rfece7385eda642fc" /><Relationship Type="http://schemas.openxmlformats.org/officeDocument/2006/relationships/slide" Target="/ppt/slides/slide7.xml" Id="R008b3631440a44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86ebebccc748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226cec66e4909" /><Relationship Type="http://schemas.openxmlformats.org/officeDocument/2006/relationships/theme" Target="/ppt/slideMasters/theme/theme1.xml" Id="R087ff06059eb4b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4226cec66e49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19fa8e3fb4b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dcfad13f441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ed076aaaa44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ddb5408d542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99fd3518c4d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f6959f3bb4b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dc5a22fc041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HUSA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HUSA INVESTMENT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3 762 133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16 199 515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20 631 009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ERLING HUSA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RENATE ROGSTAD HUSA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933 343 413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