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e928ef8d6846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455e1e7d194b25"/>
  </p:sldMasterIdLst>
  <p:sldIdLst>
    <p:sldId xmlns:r="http://schemas.openxmlformats.org/officeDocument/2006/relationships" id="256" r:id="R9c80e45760374fb8"/>
    <p:sldId xmlns:r="http://schemas.openxmlformats.org/officeDocument/2006/relationships" id="257" r:id="Rf3dd0edbadb24840"/>
    <p:sldId xmlns:r="http://schemas.openxmlformats.org/officeDocument/2006/relationships" id="258" r:id="R3cf632eae12f4c7c"/>
    <p:sldId xmlns:r="http://schemas.openxmlformats.org/officeDocument/2006/relationships" id="259" r:id="R128355f788fc49f3"/>
    <p:sldId xmlns:r="http://schemas.openxmlformats.org/officeDocument/2006/relationships" id="260" r:id="R976340588ad941ad"/>
    <p:sldId xmlns:r="http://schemas.openxmlformats.org/officeDocument/2006/relationships" id="261" r:id="R5b2bbb79c6aa4123"/>
    <p:sldId xmlns:r="http://schemas.openxmlformats.org/officeDocument/2006/relationships" id="262" r:id="Rd98b89e3307749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55e1e7d194b25" /><Relationship Type="http://schemas.openxmlformats.org/officeDocument/2006/relationships/slide" Target="/ppt/slides/slide1.xml" Id="R9c80e45760374fb8" /><Relationship Type="http://schemas.openxmlformats.org/officeDocument/2006/relationships/slide" Target="/ppt/slides/slide2.xml" Id="Rf3dd0edbadb24840" /><Relationship Type="http://schemas.openxmlformats.org/officeDocument/2006/relationships/slide" Target="/ppt/slides/slide3.xml" Id="R3cf632eae12f4c7c" /><Relationship Type="http://schemas.openxmlformats.org/officeDocument/2006/relationships/slide" Target="/ppt/slides/slide4.xml" Id="R128355f788fc49f3" /><Relationship Type="http://schemas.openxmlformats.org/officeDocument/2006/relationships/slide" Target="/ppt/slides/slide5.xml" Id="R976340588ad941ad" /><Relationship Type="http://schemas.openxmlformats.org/officeDocument/2006/relationships/slide" Target="/ppt/slides/slide6.xml" Id="R5b2bbb79c6aa4123" /><Relationship Type="http://schemas.openxmlformats.org/officeDocument/2006/relationships/slide" Target="/ppt/slides/slide7.xml" Id="Rd98b89e3307749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740efa3f3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76657df0e496c" /><Relationship Type="http://schemas.openxmlformats.org/officeDocument/2006/relationships/theme" Target="/ppt/slideMasters/theme/theme1.xml" Id="Ree908a48d3064d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a76657df0e49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5047a18e24e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044f3ad66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04be946344e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cf89053c54d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474ec18f343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c7e7c761b44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f3c727a394a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MAGNE LUND - LEGESERVICE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MAGNE LUND - LEGESERVICE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MAGNE LUND - LEGESERVICE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MAGNE LUND - LEGESERVICE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MAGNE LUND - LEGESERVICE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MAGNE LUND - LEGESERVICE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4 557 210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2 843 907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4 316 533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7 695 557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11 972 679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MAGNE LUND - LEGESERVICE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MAGNE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MAGNE LUND - LEGESERVICE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Krillåsveien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933 383 245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MAGNE LUND - LEGESERVICE AS</a:t>
            </a:r>
          </a:p>
        </p:txBody>
      </p:sp>
    </p:spTree>
  </p:cSld>
  <p:clrMapOvr>
    <a:masterClrMapping xmlns:a="http://schemas.openxmlformats.org/drawingml/2006/main"/>
  </p:clrMapOvr>
</p:sld>
</file>