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feadb6986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8b0a9f73f4511"/>
  </p:sldMasterIdLst>
  <p:sldIdLst>
    <p:sldId xmlns:r="http://schemas.openxmlformats.org/officeDocument/2006/relationships" id="256" r:id="R2dce11ba5554497b"/>
    <p:sldId xmlns:r="http://schemas.openxmlformats.org/officeDocument/2006/relationships" id="257" r:id="R480ab864478e4c0b"/>
    <p:sldId xmlns:r="http://schemas.openxmlformats.org/officeDocument/2006/relationships" id="258" r:id="R30f42bb6f6c941d1"/>
    <p:sldId xmlns:r="http://schemas.openxmlformats.org/officeDocument/2006/relationships" id="259" r:id="R4c14c857ee81402c"/>
    <p:sldId xmlns:r="http://schemas.openxmlformats.org/officeDocument/2006/relationships" id="260" r:id="R8cf068a9a79d48e9"/>
    <p:sldId xmlns:r="http://schemas.openxmlformats.org/officeDocument/2006/relationships" id="261" r:id="R303da2a161994181"/>
    <p:sldId xmlns:r="http://schemas.openxmlformats.org/officeDocument/2006/relationships" id="262" r:id="R4d6b49f14843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8b0a9f73f4511" /><Relationship Type="http://schemas.openxmlformats.org/officeDocument/2006/relationships/slide" Target="/ppt/slides/slide1.xml" Id="R2dce11ba5554497b" /><Relationship Type="http://schemas.openxmlformats.org/officeDocument/2006/relationships/slide" Target="/ppt/slides/slide2.xml" Id="R480ab864478e4c0b" /><Relationship Type="http://schemas.openxmlformats.org/officeDocument/2006/relationships/slide" Target="/ppt/slides/slide3.xml" Id="R30f42bb6f6c941d1" /><Relationship Type="http://schemas.openxmlformats.org/officeDocument/2006/relationships/slide" Target="/ppt/slides/slide4.xml" Id="R4c14c857ee81402c" /><Relationship Type="http://schemas.openxmlformats.org/officeDocument/2006/relationships/slide" Target="/ppt/slides/slide5.xml" Id="R8cf068a9a79d48e9" /><Relationship Type="http://schemas.openxmlformats.org/officeDocument/2006/relationships/slide" Target="/ppt/slides/slide6.xml" Id="R303da2a161994181" /><Relationship Type="http://schemas.openxmlformats.org/officeDocument/2006/relationships/slide" Target="/ppt/slides/slide7.xml" Id="R4d6b49f14843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2bcb8a349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82274d0d5486a" /><Relationship Type="http://schemas.openxmlformats.org/officeDocument/2006/relationships/theme" Target="/ppt/slideMasters/theme/theme1.xml" Id="R28f913e8c8d0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82274d0d5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b07e4725146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09926b873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2cd900be9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ecf507fd9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f6ab599d9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b8cc34e3c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6eb6a490a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ALLUMGÅRDEN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ALLUMGÅRDEN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67 366 503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300 895 779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309 749 295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WIKBORG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WIKBORG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 WIKBORG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 ARCHER ARENTZ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 10 / Nedre Strandg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