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df547538f041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0ed4d025a454d"/>
  </p:sldMasterIdLst>
  <p:sldIdLst>
    <p:sldId xmlns:r="http://schemas.openxmlformats.org/officeDocument/2006/relationships" id="256" r:id="R8246a0cc5fbf4dca"/>
    <p:sldId xmlns:r="http://schemas.openxmlformats.org/officeDocument/2006/relationships" id="257" r:id="Rc02a86c00b924469"/>
    <p:sldId xmlns:r="http://schemas.openxmlformats.org/officeDocument/2006/relationships" id="258" r:id="R8c333167636f422a"/>
    <p:sldId xmlns:r="http://schemas.openxmlformats.org/officeDocument/2006/relationships" id="259" r:id="R80542533b27848c5"/>
    <p:sldId xmlns:r="http://schemas.openxmlformats.org/officeDocument/2006/relationships" id="260" r:id="Rba3648ac7c824c4c"/>
    <p:sldId xmlns:r="http://schemas.openxmlformats.org/officeDocument/2006/relationships" id="261" r:id="Rf151475b39374b63"/>
    <p:sldId xmlns:r="http://schemas.openxmlformats.org/officeDocument/2006/relationships" id="262" r:id="Re182b451cda4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0ed4d025a454d" /><Relationship Type="http://schemas.openxmlformats.org/officeDocument/2006/relationships/slide" Target="/ppt/slides/slide1.xml" Id="R8246a0cc5fbf4dca" /><Relationship Type="http://schemas.openxmlformats.org/officeDocument/2006/relationships/slide" Target="/ppt/slides/slide2.xml" Id="Rc02a86c00b924469" /><Relationship Type="http://schemas.openxmlformats.org/officeDocument/2006/relationships/slide" Target="/ppt/slides/slide3.xml" Id="R8c333167636f422a" /><Relationship Type="http://schemas.openxmlformats.org/officeDocument/2006/relationships/slide" Target="/ppt/slides/slide4.xml" Id="R80542533b27848c5" /><Relationship Type="http://schemas.openxmlformats.org/officeDocument/2006/relationships/slide" Target="/ppt/slides/slide5.xml" Id="Rba3648ac7c824c4c" /><Relationship Type="http://schemas.openxmlformats.org/officeDocument/2006/relationships/slide" Target="/ppt/slides/slide6.xml" Id="Rf151475b39374b63" /><Relationship Type="http://schemas.openxmlformats.org/officeDocument/2006/relationships/slide" Target="/ppt/slides/slide7.xml" Id="Re182b451cda4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60483f206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ab79f4eb84d7b" /><Relationship Type="http://schemas.openxmlformats.org/officeDocument/2006/relationships/theme" Target="/ppt/slideMasters/theme/theme1.xml" Id="Re4a063c375894b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5ab79f4eb84d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fcd77f64e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d33c8d1d4e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9f475b97849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50d3767ef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ddf117ba6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b8f9758fb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4d3c1437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−252 892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10 261 491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52 289 171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56 288 560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IVAR AUREN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Birkelands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68 82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933 402 207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HOLDING AS</a:t>
            </a:r>
          </a:p>
        </p:txBody>
      </p:sp>
    </p:spTree>
  </p:cSld>
  <p:clrMapOvr>
    <a:masterClrMapping xmlns:a="http://schemas.openxmlformats.org/drawingml/2006/main"/>
  </p:clrMapOvr>
</p:sld>
</file>