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41c7a1d76541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1a7a2409f4b2c"/>
  </p:sldMasterIdLst>
  <p:sldIdLst>
    <p:sldId xmlns:r="http://schemas.openxmlformats.org/officeDocument/2006/relationships" id="256" r:id="R98350ab3f1534c04"/>
    <p:sldId xmlns:r="http://schemas.openxmlformats.org/officeDocument/2006/relationships" id="257" r:id="Rd4c4ef44bad94c64"/>
    <p:sldId xmlns:r="http://schemas.openxmlformats.org/officeDocument/2006/relationships" id="258" r:id="Rc00d03dc5e1d489b"/>
    <p:sldId xmlns:r="http://schemas.openxmlformats.org/officeDocument/2006/relationships" id="259" r:id="Raf056bed149b4f98"/>
    <p:sldId xmlns:r="http://schemas.openxmlformats.org/officeDocument/2006/relationships" id="260" r:id="Ref324309e5784990"/>
    <p:sldId xmlns:r="http://schemas.openxmlformats.org/officeDocument/2006/relationships" id="261" r:id="R73ba1d1a8d2a483a"/>
    <p:sldId xmlns:r="http://schemas.openxmlformats.org/officeDocument/2006/relationships" id="262" r:id="Ra05e47e3a55b4a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1a7a2409f4b2c" /><Relationship Type="http://schemas.openxmlformats.org/officeDocument/2006/relationships/slide" Target="/ppt/slides/slide1.xml" Id="R98350ab3f1534c04" /><Relationship Type="http://schemas.openxmlformats.org/officeDocument/2006/relationships/slide" Target="/ppt/slides/slide2.xml" Id="Rd4c4ef44bad94c64" /><Relationship Type="http://schemas.openxmlformats.org/officeDocument/2006/relationships/slide" Target="/ppt/slides/slide3.xml" Id="Rc00d03dc5e1d489b" /><Relationship Type="http://schemas.openxmlformats.org/officeDocument/2006/relationships/slide" Target="/ppt/slides/slide4.xml" Id="Raf056bed149b4f98" /><Relationship Type="http://schemas.openxmlformats.org/officeDocument/2006/relationships/slide" Target="/ppt/slides/slide5.xml" Id="Ref324309e5784990" /><Relationship Type="http://schemas.openxmlformats.org/officeDocument/2006/relationships/slide" Target="/ppt/slides/slide6.xml" Id="R73ba1d1a8d2a483a" /><Relationship Type="http://schemas.openxmlformats.org/officeDocument/2006/relationships/slide" Target="/ppt/slides/slide7.xml" Id="Ra05e47e3a55b4a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18a9e7654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0d298ae034c09" /><Relationship Type="http://schemas.openxmlformats.org/officeDocument/2006/relationships/theme" Target="/ppt/slideMasters/theme/theme1.xml" Id="R27c1e31ae38946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c0d298ae034c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4c18aa3ea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c6ba9fbea4a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63f46544440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541a83faf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bd97987784e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bc5062b1743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066b73be54b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STRAAND INVEST AS ble etablert [år] og holder til i Vrådal.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2 147 915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8 061 389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34 163 843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STRAAND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STRAAND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Kviteseidvegen 1698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3853 Vrådal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straand@guality.choicehotels.no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933 424 804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