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076361f30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23605192244ad"/>
  </p:sldMasterIdLst>
  <p:sldIdLst>
    <p:sldId xmlns:r="http://schemas.openxmlformats.org/officeDocument/2006/relationships" id="256" r:id="Rabdb118ede7c4be0"/>
    <p:sldId xmlns:r="http://schemas.openxmlformats.org/officeDocument/2006/relationships" id="257" r:id="R22c6e4da0cbd48d7"/>
    <p:sldId xmlns:r="http://schemas.openxmlformats.org/officeDocument/2006/relationships" id="258" r:id="R62fe6cfc6032472b"/>
    <p:sldId xmlns:r="http://schemas.openxmlformats.org/officeDocument/2006/relationships" id="259" r:id="R59c71f5cb5fc49f8"/>
    <p:sldId xmlns:r="http://schemas.openxmlformats.org/officeDocument/2006/relationships" id="260" r:id="R72cafbc2db9945fb"/>
    <p:sldId xmlns:r="http://schemas.openxmlformats.org/officeDocument/2006/relationships" id="261" r:id="R03cf7b373d8f44b0"/>
    <p:sldId xmlns:r="http://schemas.openxmlformats.org/officeDocument/2006/relationships" id="262" r:id="Rc3b1bdbd6546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23605192244ad" /><Relationship Type="http://schemas.openxmlformats.org/officeDocument/2006/relationships/slide" Target="/ppt/slides/slide1.xml" Id="Rabdb118ede7c4be0" /><Relationship Type="http://schemas.openxmlformats.org/officeDocument/2006/relationships/slide" Target="/ppt/slides/slide2.xml" Id="R22c6e4da0cbd48d7" /><Relationship Type="http://schemas.openxmlformats.org/officeDocument/2006/relationships/slide" Target="/ppt/slides/slide3.xml" Id="R62fe6cfc6032472b" /><Relationship Type="http://schemas.openxmlformats.org/officeDocument/2006/relationships/slide" Target="/ppt/slides/slide4.xml" Id="R59c71f5cb5fc49f8" /><Relationship Type="http://schemas.openxmlformats.org/officeDocument/2006/relationships/slide" Target="/ppt/slides/slide5.xml" Id="R72cafbc2db9945fb" /><Relationship Type="http://schemas.openxmlformats.org/officeDocument/2006/relationships/slide" Target="/ppt/slides/slide6.xml" Id="R03cf7b373d8f44b0" /><Relationship Type="http://schemas.openxmlformats.org/officeDocument/2006/relationships/slide" Target="/ppt/slides/slide7.xml" Id="Rc3b1bdbd6546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976c8fc5a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39c1638a4ddd" /><Relationship Type="http://schemas.openxmlformats.org/officeDocument/2006/relationships/theme" Target="/ppt/slideMasters/theme/theme1.xml" Id="R79c0a8817c62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d39c1638a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9fb11a2f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8c742a16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9c89ed84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b7ead21e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bb0d47b9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fec86979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534d45bc5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KOMNÆS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