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525ca3c43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54a8ea4ee47b3"/>
  </p:sldMasterIdLst>
  <p:sldIdLst>
    <p:sldId xmlns:r="http://schemas.openxmlformats.org/officeDocument/2006/relationships" id="256" r:id="R2903c5f85ce14163"/>
    <p:sldId xmlns:r="http://schemas.openxmlformats.org/officeDocument/2006/relationships" id="257" r:id="R0c5ec699fd6c41b5"/>
    <p:sldId xmlns:r="http://schemas.openxmlformats.org/officeDocument/2006/relationships" id="258" r:id="R3a0e0c3cb79f4862"/>
    <p:sldId xmlns:r="http://schemas.openxmlformats.org/officeDocument/2006/relationships" id="259" r:id="R286f8dab0dfa48ef"/>
    <p:sldId xmlns:r="http://schemas.openxmlformats.org/officeDocument/2006/relationships" id="260" r:id="R159511f8e37b4f94"/>
    <p:sldId xmlns:r="http://schemas.openxmlformats.org/officeDocument/2006/relationships" id="261" r:id="R09680650c1f74a08"/>
    <p:sldId xmlns:r="http://schemas.openxmlformats.org/officeDocument/2006/relationships" id="262" r:id="Raa2b51ede9f5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54a8ea4ee47b3" /><Relationship Type="http://schemas.openxmlformats.org/officeDocument/2006/relationships/slide" Target="/ppt/slides/slide1.xml" Id="R2903c5f85ce14163" /><Relationship Type="http://schemas.openxmlformats.org/officeDocument/2006/relationships/slide" Target="/ppt/slides/slide2.xml" Id="R0c5ec699fd6c41b5" /><Relationship Type="http://schemas.openxmlformats.org/officeDocument/2006/relationships/slide" Target="/ppt/slides/slide3.xml" Id="R3a0e0c3cb79f4862" /><Relationship Type="http://schemas.openxmlformats.org/officeDocument/2006/relationships/slide" Target="/ppt/slides/slide4.xml" Id="R286f8dab0dfa48ef" /><Relationship Type="http://schemas.openxmlformats.org/officeDocument/2006/relationships/slide" Target="/ppt/slides/slide5.xml" Id="R159511f8e37b4f94" /><Relationship Type="http://schemas.openxmlformats.org/officeDocument/2006/relationships/slide" Target="/ppt/slides/slide6.xml" Id="R09680650c1f74a08" /><Relationship Type="http://schemas.openxmlformats.org/officeDocument/2006/relationships/slide" Target="/ppt/slides/slide7.xml" Id="Raa2b51ede9f5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e1ee4f404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8f01956944ad" /><Relationship Type="http://schemas.openxmlformats.org/officeDocument/2006/relationships/theme" Target="/ppt/slideMasters/theme/theme1.xml" Id="Rae82e2e0c449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68f019569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51052b1a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54daa74e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0b0f7b6dd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1cc28725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e2effd25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55d68f19a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3decdee0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HAUGARVOLL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HAUGARVOLL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HAUGARVOLL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HAUGARVOLL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HAUGARVOLL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HAUGARVOLL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224 245 288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235 643 584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HAUGARVOLL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HAUGARVOLL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HAUGARVOLL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933 474 925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HAUGARVOLL AS</a:t>
            </a:r>
          </a:p>
        </p:txBody>
      </p:sp>
    </p:spTree>
  </p:cSld>
  <p:clrMapOvr>
    <a:masterClrMapping xmlns:a="http://schemas.openxmlformats.org/drawingml/2006/main"/>
  </p:clrMapOvr>
</p:sld>
</file>