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09a5552dab45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8dd7a43de84a74"/>
  </p:sldMasterIdLst>
  <p:sldIdLst>
    <p:sldId xmlns:r="http://schemas.openxmlformats.org/officeDocument/2006/relationships" id="256" r:id="R2313b0f27d5b41f3"/>
    <p:sldId xmlns:r="http://schemas.openxmlformats.org/officeDocument/2006/relationships" id="257" r:id="Rdd670dfdaf05460a"/>
    <p:sldId xmlns:r="http://schemas.openxmlformats.org/officeDocument/2006/relationships" id="258" r:id="Rf017565f24e14cac"/>
    <p:sldId xmlns:r="http://schemas.openxmlformats.org/officeDocument/2006/relationships" id="259" r:id="Rdbf49b38962140e2"/>
    <p:sldId xmlns:r="http://schemas.openxmlformats.org/officeDocument/2006/relationships" id="260" r:id="R88633380123a43d5"/>
    <p:sldId xmlns:r="http://schemas.openxmlformats.org/officeDocument/2006/relationships" id="261" r:id="Reb740d271d9f400d"/>
    <p:sldId xmlns:r="http://schemas.openxmlformats.org/officeDocument/2006/relationships" id="262" r:id="R590813402d734e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8dd7a43de84a74" /><Relationship Type="http://schemas.openxmlformats.org/officeDocument/2006/relationships/slide" Target="/ppt/slides/slide1.xml" Id="R2313b0f27d5b41f3" /><Relationship Type="http://schemas.openxmlformats.org/officeDocument/2006/relationships/slide" Target="/ppt/slides/slide2.xml" Id="Rdd670dfdaf05460a" /><Relationship Type="http://schemas.openxmlformats.org/officeDocument/2006/relationships/slide" Target="/ppt/slides/slide3.xml" Id="Rf017565f24e14cac" /><Relationship Type="http://schemas.openxmlformats.org/officeDocument/2006/relationships/slide" Target="/ppt/slides/slide4.xml" Id="Rdbf49b38962140e2" /><Relationship Type="http://schemas.openxmlformats.org/officeDocument/2006/relationships/slide" Target="/ppt/slides/slide5.xml" Id="R88633380123a43d5" /><Relationship Type="http://schemas.openxmlformats.org/officeDocument/2006/relationships/slide" Target="/ppt/slides/slide6.xml" Id="Reb740d271d9f400d" /><Relationship Type="http://schemas.openxmlformats.org/officeDocument/2006/relationships/slide" Target="/ppt/slides/slide7.xml" Id="R590813402d734e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0bf90df15c4b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dda2d674d427c" /><Relationship Type="http://schemas.openxmlformats.org/officeDocument/2006/relationships/theme" Target="/ppt/slideMasters/theme/theme1.xml" Id="Rd9858523dec94d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3dda2d674d42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5c53fb60649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fafd93850e41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93a596af14a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152fee6c541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7f245fcfb43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fa4fddd3f4a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9902682f840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KANNHAU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KANNHAU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KANNHAU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KANNHAU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KANNHAU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KANNHAU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4 757 395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220 813 755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222 572 120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KANNHAU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 HAUGARVOLL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KANNHAU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Ulriksdal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933 474 933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KANNHAU AS</a:t>
            </a:r>
          </a:p>
        </p:txBody>
      </p:sp>
    </p:spTree>
  </p:cSld>
  <p:clrMapOvr>
    <a:masterClrMapping xmlns:a="http://schemas.openxmlformats.org/drawingml/2006/main"/>
  </p:clrMapOvr>
</p:sld>
</file>