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f01c03bd6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585f818b94789"/>
  </p:sldMasterIdLst>
  <p:sldIdLst>
    <p:sldId xmlns:r="http://schemas.openxmlformats.org/officeDocument/2006/relationships" id="256" r:id="R817c68ca31f545c0"/>
    <p:sldId xmlns:r="http://schemas.openxmlformats.org/officeDocument/2006/relationships" id="257" r:id="Rd171b975e6e746d0"/>
    <p:sldId xmlns:r="http://schemas.openxmlformats.org/officeDocument/2006/relationships" id="258" r:id="Rd1293cbdc8284da9"/>
    <p:sldId xmlns:r="http://schemas.openxmlformats.org/officeDocument/2006/relationships" id="259" r:id="R5b9db9967bd849b1"/>
    <p:sldId xmlns:r="http://schemas.openxmlformats.org/officeDocument/2006/relationships" id="260" r:id="R33d5494a5ef24ff3"/>
    <p:sldId xmlns:r="http://schemas.openxmlformats.org/officeDocument/2006/relationships" id="261" r:id="R10e2c9f7a87b414b"/>
    <p:sldId xmlns:r="http://schemas.openxmlformats.org/officeDocument/2006/relationships" id="262" r:id="Rc2ce620bb98f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585f818b94789" /><Relationship Type="http://schemas.openxmlformats.org/officeDocument/2006/relationships/slide" Target="/ppt/slides/slide1.xml" Id="R817c68ca31f545c0" /><Relationship Type="http://schemas.openxmlformats.org/officeDocument/2006/relationships/slide" Target="/ppt/slides/slide2.xml" Id="Rd171b975e6e746d0" /><Relationship Type="http://schemas.openxmlformats.org/officeDocument/2006/relationships/slide" Target="/ppt/slides/slide3.xml" Id="Rd1293cbdc8284da9" /><Relationship Type="http://schemas.openxmlformats.org/officeDocument/2006/relationships/slide" Target="/ppt/slides/slide4.xml" Id="R5b9db9967bd849b1" /><Relationship Type="http://schemas.openxmlformats.org/officeDocument/2006/relationships/slide" Target="/ppt/slides/slide5.xml" Id="R33d5494a5ef24ff3" /><Relationship Type="http://schemas.openxmlformats.org/officeDocument/2006/relationships/slide" Target="/ppt/slides/slide6.xml" Id="R10e2c9f7a87b414b" /><Relationship Type="http://schemas.openxmlformats.org/officeDocument/2006/relationships/slide" Target="/ppt/slides/slide7.xml" Id="Rc2ce620bb98f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3aa836999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88123b0a48de" /><Relationship Type="http://schemas.openxmlformats.org/officeDocument/2006/relationships/theme" Target="/ppt/slideMasters/theme/theme1.xml" Id="Rfa8b8300f2e8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588123b0a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9bf07503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10e25683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f99aa5b7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06cf4951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5794cf48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5b51e90743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e4366fe2b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SEASPRAY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SEASPRAY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322 796 004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HAUGARVOLL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933 474 941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