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7b59be424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48ca14c7445e8"/>
  </p:sldMasterIdLst>
  <p:sldIdLst>
    <p:sldId xmlns:r="http://schemas.openxmlformats.org/officeDocument/2006/relationships" id="256" r:id="R6e26251e378340ff"/>
    <p:sldId xmlns:r="http://schemas.openxmlformats.org/officeDocument/2006/relationships" id="257" r:id="Rccd2effe632446a5"/>
    <p:sldId xmlns:r="http://schemas.openxmlformats.org/officeDocument/2006/relationships" id="258" r:id="R1611f6c112884223"/>
    <p:sldId xmlns:r="http://schemas.openxmlformats.org/officeDocument/2006/relationships" id="259" r:id="R8153d2a603134096"/>
    <p:sldId xmlns:r="http://schemas.openxmlformats.org/officeDocument/2006/relationships" id="260" r:id="R0d298b9a9cd14c6f"/>
    <p:sldId xmlns:r="http://schemas.openxmlformats.org/officeDocument/2006/relationships" id="261" r:id="Rf3026e06ef0c45be"/>
    <p:sldId xmlns:r="http://schemas.openxmlformats.org/officeDocument/2006/relationships" id="262" r:id="R85b7f7d43d61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48ca14c7445e8" /><Relationship Type="http://schemas.openxmlformats.org/officeDocument/2006/relationships/slide" Target="/ppt/slides/slide1.xml" Id="R6e26251e378340ff" /><Relationship Type="http://schemas.openxmlformats.org/officeDocument/2006/relationships/slide" Target="/ppt/slides/slide2.xml" Id="Rccd2effe632446a5" /><Relationship Type="http://schemas.openxmlformats.org/officeDocument/2006/relationships/slide" Target="/ppt/slides/slide3.xml" Id="R1611f6c112884223" /><Relationship Type="http://schemas.openxmlformats.org/officeDocument/2006/relationships/slide" Target="/ppt/slides/slide4.xml" Id="R8153d2a603134096" /><Relationship Type="http://schemas.openxmlformats.org/officeDocument/2006/relationships/slide" Target="/ppt/slides/slide5.xml" Id="R0d298b9a9cd14c6f" /><Relationship Type="http://schemas.openxmlformats.org/officeDocument/2006/relationships/slide" Target="/ppt/slides/slide6.xml" Id="Rf3026e06ef0c45be" /><Relationship Type="http://schemas.openxmlformats.org/officeDocument/2006/relationships/slide" Target="/ppt/slides/slide7.xml" Id="R85b7f7d43d61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09beea3b3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ba40c7924648" /><Relationship Type="http://schemas.openxmlformats.org/officeDocument/2006/relationships/theme" Target="/ppt/slideMasters/theme/theme1.xml" Id="Ra683ecaff364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eba40c792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3d722315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81cce438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f8e187a0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01060c40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80a2e490d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2dac53e6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75e4864b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