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31299eb99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8ab94f3f2445f"/>
  </p:sldMasterIdLst>
  <p:sldIdLst>
    <p:sldId xmlns:r="http://schemas.openxmlformats.org/officeDocument/2006/relationships" id="256" r:id="R094a759485e7448c"/>
    <p:sldId xmlns:r="http://schemas.openxmlformats.org/officeDocument/2006/relationships" id="257" r:id="R407f830c0fb64d57"/>
    <p:sldId xmlns:r="http://schemas.openxmlformats.org/officeDocument/2006/relationships" id="258" r:id="R0e818ef1d5424d43"/>
    <p:sldId xmlns:r="http://schemas.openxmlformats.org/officeDocument/2006/relationships" id="259" r:id="R5b140a49a2ef4054"/>
    <p:sldId xmlns:r="http://schemas.openxmlformats.org/officeDocument/2006/relationships" id="260" r:id="Rc1f8e1e153b04bf8"/>
    <p:sldId xmlns:r="http://schemas.openxmlformats.org/officeDocument/2006/relationships" id="261" r:id="R43d408fcb8ab42b6"/>
    <p:sldId xmlns:r="http://schemas.openxmlformats.org/officeDocument/2006/relationships" id="262" r:id="Rfa788017315b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8ab94f3f2445f" /><Relationship Type="http://schemas.openxmlformats.org/officeDocument/2006/relationships/slide" Target="/ppt/slides/slide1.xml" Id="R094a759485e7448c" /><Relationship Type="http://schemas.openxmlformats.org/officeDocument/2006/relationships/slide" Target="/ppt/slides/slide2.xml" Id="R407f830c0fb64d57" /><Relationship Type="http://schemas.openxmlformats.org/officeDocument/2006/relationships/slide" Target="/ppt/slides/slide3.xml" Id="R0e818ef1d5424d43" /><Relationship Type="http://schemas.openxmlformats.org/officeDocument/2006/relationships/slide" Target="/ppt/slides/slide4.xml" Id="R5b140a49a2ef4054" /><Relationship Type="http://schemas.openxmlformats.org/officeDocument/2006/relationships/slide" Target="/ppt/slides/slide5.xml" Id="Rc1f8e1e153b04bf8" /><Relationship Type="http://schemas.openxmlformats.org/officeDocument/2006/relationships/slide" Target="/ppt/slides/slide6.xml" Id="R43d408fcb8ab42b6" /><Relationship Type="http://schemas.openxmlformats.org/officeDocument/2006/relationships/slide" Target="/ppt/slides/slide7.xml" Id="Rfa788017315b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0aebcc4fe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904a51f74ef8" /><Relationship Type="http://schemas.openxmlformats.org/officeDocument/2006/relationships/theme" Target="/ppt/slideMasters/theme/theme1.xml" Id="Rb0f4730c3f35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904a51f7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d5cba450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0701055c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acd63a59d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756cc84e1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41bcc2ba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4f8ff170b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86112283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EVELYN SØRENES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RAVDAL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Skjoldavegen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post@komplettregnskap.as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933 565 831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AS</a:t>
            </a:r>
          </a:p>
        </p:txBody>
      </p:sp>
    </p:spTree>
  </p:cSld>
  <p:clrMapOvr>
    <a:masterClrMapping xmlns:a="http://schemas.openxmlformats.org/drawingml/2006/main"/>
  </p:clrMapOvr>
</p:sld>
</file>