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8dfd10f33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b8f94858848a2"/>
  </p:sldMasterIdLst>
  <p:sldIdLst>
    <p:sldId xmlns:r="http://schemas.openxmlformats.org/officeDocument/2006/relationships" id="256" r:id="R80b61059beaa4452"/>
    <p:sldId xmlns:r="http://schemas.openxmlformats.org/officeDocument/2006/relationships" id="257" r:id="Rbb64510dcced452e"/>
    <p:sldId xmlns:r="http://schemas.openxmlformats.org/officeDocument/2006/relationships" id="258" r:id="R361981cb91154616"/>
    <p:sldId xmlns:r="http://schemas.openxmlformats.org/officeDocument/2006/relationships" id="259" r:id="Ra443b18f1c13487a"/>
    <p:sldId xmlns:r="http://schemas.openxmlformats.org/officeDocument/2006/relationships" id="260" r:id="Ra8758a4367c84cf9"/>
    <p:sldId xmlns:r="http://schemas.openxmlformats.org/officeDocument/2006/relationships" id="261" r:id="Rf77ba629a582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b8f94858848a2" /><Relationship Type="http://schemas.openxmlformats.org/officeDocument/2006/relationships/slide" Target="/ppt/slides/slide1.xml" Id="R80b61059beaa4452" /><Relationship Type="http://schemas.openxmlformats.org/officeDocument/2006/relationships/slide" Target="/ppt/slides/slide2.xml" Id="Rbb64510dcced452e" /><Relationship Type="http://schemas.openxmlformats.org/officeDocument/2006/relationships/slide" Target="/ppt/slides/slide3.xml" Id="R361981cb91154616" /><Relationship Type="http://schemas.openxmlformats.org/officeDocument/2006/relationships/slide" Target="/ppt/slides/slide4.xml" Id="Ra443b18f1c13487a" /><Relationship Type="http://schemas.openxmlformats.org/officeDocument/2006/relationships/slide" Target="/ppt/slides/slide5.xml" Id="Ra8758a4367c84cf9" /><Relationship Type="http://schemas.openxmlformats.org/officeDocument/2006/relationships/slide" Target="/ppt/slides/slide6.xml" Id="Rf77ba629a582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4a1d0b3264a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70dc366b452e" /><Relationship Type="http://schemas.openxmlformats.org/officeDocument/2006/relationships/theme" Target="/ppt/slideMasters/theme/theme1.xml" Id="Rbbe3ddffeb6e41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6770dc366b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e5009d64243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45b3e8739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fb9765cbb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f1c668be4d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0c9c2b5c3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ca31f597b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