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f31a354efd4e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80a8ab567447b3"/>
  </p:sldMasterIdLst>
  <p:sldIdLst>
    <p:sldId xmlns:r="http://schemas.openxmlformats.org/officeDocument/2006/relationships" id="256" r:id="Rb69456e22cfe45bc"/>
    <p:sldId xmlns:r="http://schemas.openxmlformats.org/officeDocument/2006/relationships" id="257" r:id="Rb0c42afccb7047ed"/>
    <p:sldId xmlns:r="http://schemas.openxmlformats.org/officeDocument/2006/relationships" id="258" r:id="R879a4b764c394d07"/>
    <p:sldId xmlns:r="http://schemas.openxmlformats.org/officeDocument/2006/relationships" id="259" r:id="R4c96c6669a014eea"/>
    <p:sldId xmlns:r="http://schemas.openxmlformats.org/officeDocument/2006/relationships" id="260" r:id="R5f3575151e354890"/>
    <p:sldId xmlns:r="http://schemas.openxmlformats.org/officeDocument/2006/relationships" id="261" r:id="R5f7ee36b98aa4299"/>
    <p:sldId xmlns:r="http://schemas.openxmlformats.org/officeDocument/2006/relationships" id="262" r:id="Rfbb1f3a732c14a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80a8ab567447b3" /><Relationship Type="http://schemas.openxmlformats.org/officeDocument/2006/relationships/slide" Target="/ppt/slides/slide1.xml" Id="Rb69456e22cfe45bc" /><Relationship Type="http://schemas.openxmlformats.org/officeDocument/2006/relationships/slide" Target="/ppt/slides/slide2.xml" Id="Rb0c42afccb7047ed" /><Relationship Type="http://schemas.openxmlformats.org/officeDocument/2006/relationships/slide" Target="/ppt/slides/slide3.xml" Id="R879a4b764c394d07" /><Relationship Type="http://schemas.openxmlformats.org/officeDocument/2006/relationships/slide" Target="/ppt/slides/slide4.xml" Id="R4c96c6669a014eea" /><Relationship Type="http://schemas.openxmlformats.org/officeDocument/2006/relationships/slide" Target="/ppt/slides/slide5.xml" Id="R5f3575151e354890" /><Relationship Type="http://schemas.openxmlformats.org/officeDocument/2006/relationships/slide" Target="/ppt/slides/slide6.xml" Id="R5f7ee36b98aa4299" /><Relationship Type="http://schemas.openxmlformats.org/officeDocument/2006/relationships/slide" Target="/ppt/slides/slide7.xml" Id="Rfbb1f3a732c14a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fc3500132643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c0cb718054848" /><Relationship Type="http://schemas.openxmlformats.org/officeDocument/2006/relationships/theme" Target="/ppt/slideMasters/theme/theme1.xml" Id="R81a8ce28ad464c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dc0cb7180548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127f8c8e141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6b51e9ec6f42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b52cd00b143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84c108f38d44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dbc27f0b74c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77426c8d74b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a2f358cc740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TURNSTONE PRIVATE EQUITY FUND III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TURNSTONE PRIVATE EQUITY FUND III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−1 027 412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−6 392 909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−7 362 909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122 575 576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180 218 024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TURNSTONE PEF III FEEDER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TORENO AS  –  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BERGENSKANTEN AS  –  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KVANTIA AS  –  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KLAVENESS FINANS AS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TVETERAAS INVEST AS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933 582 221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