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e359d37be845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eb2ea847d74546"/>
  </p:sldMasterIdLst>
  <p:sldIdLst>
    <p:sldId xmlns:r="http://schemas.openxmlformats.org/officeDocument/2006/relationships" id="256" r:id="R309b8caf4d5c4190"/>
    <p:sldId xmlns:r="http://schemas.openxmlformats.org/officeDocument/2006/relationships" id="257" r:id="R92b719055d014eaf"/>
    <p:sldId xmlns:r="http://schemas.openxmlformats.org/officeDocument/2006/relationships" id="258" r:id="Rf8246a43c8da4237"/>
    <p:sldId xmlns:r="http://schemas.openxmlformats.org/officeDocument/2006/relationships" id="259" r:id="Rc1a764759cb242d2"/>
    <p:sldId xmlns:r="http://schemas.openxmlformats.org/officeDocument/2006/relationships" id="260" r:id="R9e53e78f434943b4"/>
    <p:sldId xmlns:r="http://schemas.openxmlformats.org/officeDocument/2006/relationships" id="261" r:id="R88bb4742fcc04e19"/>
    <p:sldId xmlns:r="http://schemas.openxmlformats.org/officeDocument/2006/relationships" id="262" r:id="Rd82cd66c8bbf4b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eb2ea847d74546" /><Relationship Type="http://schemas.openxmlformats.org/officeDocument/2006/relationships/slide" Target="/ppt/slides/slide1.xml" Id="R309b8caf4d5c4190" /><Relationship Type="http://schemas.openxmlformats.org/officeDocument/2006/relationships/slide" Target="/ppt/slides/slide2.xml" Id="R92b719055d014eaf" /><Relationship Type="http://schemas.openxmlformats.org/officeDocument/2006/relationships/slide" Target="/ppt/slides/slide3.xml" Id="Rf8246a43c8da4237" /><Relationship Type="http://schemas.openxmlformats.org/officeDocument/2006/relationships/slide" Target="/ppt/slides/slide4.xml" Id="Rc1a764759cb242d2" /><Relationship Type="http://schemas.openxmlformats.org/officeDocument/2006/relationships/slide" Target="/ppt/slides/slide5.xml" Id="R9e53e78f434943b4" /><Relationship Type="http://schemas.openxmlformats.org/officeDocument/2006/relationships/slide" Target="/ppt/slides/slide6.xml" Id="R88bb4742fcc04e19" /><Relationship Type="http://schemas.openxmlformats.org/officeDocument/2006/relationships/slide" Target="/ppt/slides/slide7.xml" Id="Rd82cd66c8bbf4b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1ce3a54bcd44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3a584359e4c32" /><Relationship Type="http://schemas.openxmlformats.org/officeDocument/2006/relationships/theme" Target="/ppt/slideMasters/theme/theme1.xml" Id="Rb37c1e3eeb5b40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d3a584359e4c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a6696dcbc49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712b6113b4b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5e28ce04a4d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12422565b49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e45a13f2f4d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7986421fb48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48bb1f99841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VILFREDO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VILFREDO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4 141 800 000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4 142 007 000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VILFREDO AS  –  92,1 %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VILFREDO AS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933 593 436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VILFREDO INVEST AS</a:t>
            </a:r>
          </a:p>
        </p:txBody>
      </p:sp>
    </p:spTree>
  </p:cSld>
  <p:clrMapOvr>
    <a:masterClrMapping xmlns:a="http://schemas.openxmlformats.org/drawingml/2006/main"/>
  </p:clrMapOvr>
</p:sld>
</file>