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016ff031ef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6f05926bdd487f"/>
  </p:sldMasterIdLst>
  <p:sldIdLst>
    <p:sldId xmlns:r="http://schemas.openxmlformats.org/officeDocument/2006/relationships" id="256" r:id="R0024a302438e4c02"/>
    <p:sldId xmlns:r="http://schemas.openxmlformats.org/officeDocument/2006/relationships" id="257" r:id="R3ddcaf19b3374097"/>
    <p:sldId xmlns:r="http://schemas.openxmlformats.org/officeDocument/2006/relationships" id="258" r:id="R1ac6d5eef9cb44fb"/>
    <p:sldId xmlns:r="http://schemas.openxmlformats.org/officeDocument/2006/relationships" id="259" r:id="Rfba498a703e841f8"/>
    <p:sldId xmlns:r="http://schemas.openxmlformats.org/officeDocument/2006/relationships" id="260" r:id="Rdace1ae3451e47be"/>
    <p:sldId xmlns:r="http://schemas.openxmlformats.org/officeDocument/2006/relationships" id="261" r:id="Rd8a7cc2f73444126"/>
    <p:sldId xmlns:r="http://schemas.openxmlformats.org/officeDocument/2006/relationships" id="262" r:id="R59075ffa3cae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f05926bdd487f" /><Relationship Type="http://schemas.openxmlformats.org/officeDocument/2006/relationships/slide" Target="/ppt/slides/slide1.xml" Id="R0024a302438e4c02" /><Relationship Type="http://schemas.openxmlformats.org/officeDocument/2006/relationships/slide" Target="/ppt/slides/slide2.xml" Id="R3ddcaf19b3374097" /><Relationship Type="http://schemas.openxmlformats.org/officeDocument/2006/relationships/slide" Target="/ppt/slides/slide3.xml" Id="R1ac6d5eef9cb44fb" /><Relationship Type="http://schemas.openxmlformats.org/officeDocument/2006/relationships/slide" Target="/ppt/slides/slide4.xml" Id="Rfba498a703e841f8" /><Relationship Type="http://schemas.openxmlformats.org/officeDocument/2006/relationships/slide" Target="/ppt/slides/slide5.xml" Id="Rdace1ae3451e47be" /><Relationship Type="http://schemas.openxmlformats.org/officeDocument/2006/relationships/slide" Target="/ppt/slides/slide6.xml" Id="Rd8a7cc2f73444126" /><Relationship Type="http://schemas.openxmlformats.org/officeDocument/2006/relationships/slide" Target="/ppt/slides/slide7.xml" Id="R59075ffa3cae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c27ced0bc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96fc89bca4cbf" /><Relationship Type="http://schemas.openxmlformats.org/officeDocument/2006/relationships/theme" Target="/ppt/slideMasters/theme/theme1.xml" Id="Rc8839b4c2cb64f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d96fc89bca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06c7e564a4a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9a6412d6d46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9d92ead794b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4a97681c346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3ff08f7b0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07dc7d71447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f746d414147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BJUG A. BORGUND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 A. BORGUND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BJUG A. BORGUND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 A. BORGUND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 A. BORGUND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 A. BORGUND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2 527 162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2 077 752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6 962 448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8 773 227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 A. BORGUND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BJUG ANDERS BORGUND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 A. BORGUND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933 620 603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 A. BORGUND AS</a:t>
            </a:r>
          </a:p>
        </p:txBody>
      </p:sp>
    </p:spTree>
  </p:cSld>
  <p:clrMapOvr>
    <a:masterClrMapping xmlns:a="http://schemas.openxmlformats.org/drawingml/2006/main"/>
  </p:clrMapOvr>
</p:sld>
</file>