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4f3fade3b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f69325405406d"/>
  </p:sldMasterIdLst>
  <p:sldIdLst>
    <p:sldId xmlns:r="http://schemas.openxmlformats.org/officeDocument/2006/relationships" id="256" r:id="Rcd18fc70fa024a7e"/>
    <p:sldId xmlns:r="http://schemas.openxmlformats.org/officeDocument/2006/relationships" id="257" r:id="R780d9569600c4324"/>
    <p:sldId xmlns:r="http://schemas.openxmlformats.org/officeDocument/2006/relationships" id="258" r:id="R9a741b92413d49c7"/>
    <p:sldId xmlns:r="http://schemas.openxmlformats.org/officeDocument/2006/relationships" id="259" r:id="R80f4bfff96094339"/>
    <p:sldId xmlns:r="http://schemas.openxmlformats.org/officeDocument/2006/relationships" id="260" r:id="R53fd955976f54a57"/>
    <p:sldId xmlns:r="http://schemas.openxmlformats.org/officeDocument/2006/relationships" id="261" r:id="R574870fdfc584d30"/>
    <p:sldId xmlns:r="http://schemas.openxmlformats.org/officeDocument/2006/relationships" id="262" r:id="Rc875a3a399ef46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f69325405406d" /><Relationship Type="http://schemas.openxmlformats.org/officeDocument/2006/relationships/slide" Target="/ppt/slides/slide1.xml" Id="Rcd18fc70fa024a7e" /><Relationship Type="http://schemas.openxmlformats.org/officeDocument/2006/relationships/slide" Target="/ppt/slides/slide2.xml" Id="R780d9569600c4324" /><Relationship Type="http://schemas.openxmlformats.org/officeDocument/2006/relationships/slide" Target="/ppt/slides/slide3.xml" Id="R9a741b92413d49c7" /><Relationship Type="http://schemas.openxmlformats.org/officeDocument/2006/relationships/slide" Target="/ppt/slides/slide4.xml" Id="R80f4bfff96094339" /><Relationship Type="http://schemas.openxmlformats.org/officeDocument/2006/relationships/slide" Target="/ppt/slides/slide5.xml" Id="R53fd955976f54a57" /><Relationship Type="http://schemas.openxmlformats.org/officeDocument/2006/relationships/slide" Target="/ppt/slides/slide6.xml" Id="R574870fdfc584d30" /><Relationship Type="http://schemas.openxmlformats.org/officeDocument/2006/relationships/slide" Target="/ppt/slides/slide7.xml" Id="Rc875a3a399ef46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abc6f2999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fe891c6b44e37" /><Relationship Type="http://schemas.openxmlformats.org/officeDocument/2006/relationships/theme" Target="/ppt/slideMasters/theme/theme1.xml" Id="R1317abb914fa4f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fe891c6b4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459a59dab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16edca718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7d034c6414a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b450b966343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36ed80c89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d8b0b6ca345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c8362daf40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OLSEN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