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003baa789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5def4b6d44505"/>
  </p:sldMasterIdLst>
  <p:sldIdLst>
    <p:sldId xmlns:r="http://schemas.openxmlformats.org/officeDocument/2006/relationships" id="256" r:id="R20e7e835428042bb"/>
    <p:sldId xmlns:r="http://schemas.openxmlformats.org/officeDocument/2006/relationships" id="257" r:id="Ra05b5e964ed54f53"/>
    <p:sldId xmlns:r="http://schemas.openxmlformats.org/officeDocument/2006/relationships" id="258" r:id="R670f07681f634053"/>
    <p:sldId xmlns:r="http://schemas.openxmlformats.org/officeDocument/2006/relationships" id="259" r:id="R0f7a5220b3e94f6a"/>
    <p:sldId xmlns:r="http://schemas.openxmlformats.org/officeDocument/2006/relationships" id="260" r:id="Rdadf6f0ec69c4c99"/>
    <p:sldId xmlns:r="http://schemas.openxmlformats.org/officeDocument/2006/relationships" id="261" r:id="Rf0a5f8961d9045e6"/>
    <p:sldId xmlns:r="http://schemas.openxmlformats.org/officeDocument/2006/relationships" id="262" r:id="R4d0970b2cf20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def4b6d44505" /><Relationship Type="http://schemas.openxmlformats.org/officeDocument/2006/relationships/slide" Target="/ppt/slides/slide1.xml" Id="R20e7e835428042bb" /><Relationship Type="http://schemas.openxmlformats.org/officeDocument/2006/relationships/slide" Target="/ppt/slides/slide2.xml" Id="Ra05b5e964ed54f53" /><Relationship Type="http://schemas.openxmlformats.org/officeDocument/2006/relationships/slide" Target="/ppt/slides/slide3.xml" Id="R670f07681f634053" /><Relationship Type="http://schemas.openxmlformats.org/officeDocument/2006/relationships/slide" Target="/ppt/slides/slide4.xml" Id="R0f7a5220b3e94f6a" /><Relationship Type="http://schemas.openxmlformats.org/officeDocument/2006/relationships/slide" Target="/ppt/slides/slide5.xml" Id="Rdadf6f0ec69c4c99" /><Relationship Type="http://schemas.openxmlformats.org/officeDocument/2006/relationships/slide" Target="/ppt/slides/slide6.xml" Id="Rf0a5f8961d9045e6" /><Relationship Type="http://schemas.openxmlformats.org/officeDocument/2006/relationships/slide" Target="/ppt/slides/slide7.xml" Id="R4d0970b2cf20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9154e3ba1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38e47cf44c30" /><Relationship Type="http://schemas.openxmlformats.org/officeDocument/2006/relationships/theme" Target="/ppt/slideMasters/theme/theme1.xml" Id="Rd433051c53ea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b38e47cf4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27b4b360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a7519737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dfe34c94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327d5db8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6567fb70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d59a6548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8e87bc4c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KAPSTAD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Stokkbekken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933 639 762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