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1868f788f547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4f60d2781d49e9"/>
  </p:sldMasterIdLst>
  <p:sldIdLst>
    <p:sldId xmlns:r="http://schemas.openxmlformats.org/officeDocument/2006/relationships" id="256" r:id="Rbb82d603562043c5"/>
    <p:sldId xmlns:r="http://schemas.openxmlformats.org/officeDocument/2006/relationships" id="257" r:id="Rdf336b97293445f7"/>
    <p:sldId xmlns:r="http://schemas.openxmlformats.org/officeDocument/2006/relationships" id="258" r:id="R5079b04cb43a4d55"/>
    <p:sldId xmlns:r="http://schemas.openxmlformats.org/officeDocument/2006/relationships" id="259" r:id="R2b33aef997564d2d"/>
    <p:sldId xmlns:r="http://schemas.openxmlformats.org/officeDocument/2006/relationships" id="260" r:id="Rd570dafe56104d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4f60d2781d49e9" /><Relationship Type="http://schemas.openxmlformats.org/officeDocument/2006/relationships/slide" Target="/ppt/slides/slide1.xml" Id="Rbb82d603562043c5" /><Relationship Type="http://schemas.openxmlformats.org/officeDocument/2006/relationships/slide" Target="/ppt/slides/slide2.xml" Id="Rdf336b97293445f7" /><Relationship Type="http://schemas.openxmlformats.org/officeDocument/2006/relationships/slide" Target="/ppt/slides/slide3.xml" Id="R5079b04cb43a4d55" /><Relationship Type="http://schemas.openxmlformats.org/officeDocument/2006/relationships/slide" Target="/ppt/slides/slide4.xml" Id="R2b33aef997564d2d" /><Relationship Type="http://schemas.openxmlformats.org/officeDocument/2006/relationships/slide" Target="/ppt/slides/slide5.xml" Id="Rd570dafe56104d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b08ebd949843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510a9feb341cb" /><Relationship Type="http://schemas.openxmlformats.org/officeDocument/2006/relationships/theme" Target="/ppt/slideMasters/theme/theme1.xml" Id="Rf2f279b30ee845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c510a9feb341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66dd6485a4a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bfc71125942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b8872086643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1c4b8661043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8a7fc2d5543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ULLENSAKER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ULLENSAKER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ULLENSAKER KOMMUNE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ULLENSAKER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ULLENSAKER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ULLENSAKER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Furusethgata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2050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 10 80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postmottak@ullensaker.kommune.no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www.ullensaker.kommune.no/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933 649 768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ULLENSAKER KOMMUNE</a:t>
            </a:r>
          </a:p>
        </p:txBody>
      </p:sp>
    </p:spTree>
  </p:cSld>
  <p:clrMapOvr>
    <a:masterClrMapping xmlns:a="http://schemas.openxmlformats.org/drawingml/2006/main"/>
  </p:clrMapOvr>
</p:sld>
</file>