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452d69541d4b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fa21b2c3454cb8"/>
  </p:sldMasterIdLst>
  <p:sldIdLst>
    <p:sldId xmlns:r="http://schemas.openxmlformats.org/officeDocument/2006/relationships" id="256" r:id="Rc828b80d9ae54163"/>
    <p:sldId xmlns:r="http://schemas.openxmlformats.org/officeDocument/2006/relationships" id="257" r:id="Ra1d2077d00944826"/>
    <p:sldId xmlns:r="http://schemas.openxmlformats.org/officeDocument/2006/relationships" id="258" r:id="R5e13e0d88935451e"/>
    <p:sldId xmlns:r="http://schemas.openxmlformats.org/officeDocument/2006/relationships" id="259" r:id="R187d9eb28ceb4d3f"/>
    <p:sldId xmlns:r="http://schemas.openxmlformats.org/officeDocument/2006/relationships" id="260" r:id="R6b7296a079ce434f"/>
    <p:sldId xmlns:r="http://schemas.openxmlformats.org/officeDocument/2006/relationships" id="261" r:id="R79603d2c067247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a21b2c3454cb8" /><Relationship Type="http://schemas.openxmlformats.org/officeDocument/2006/relationships/slide" Target="/ppt/slides/slide1.xml" Id="Rc828b80d9ae54163" /><Relationship Type="http://schemas.openxmlformats.org/officeDocument/2006/relationships/slide" Target="/ppt/slides/slide2.xml" Id="Ra1d2077d00944826" /><Relationship Type="http://schemas.openxmlformats.org/officeDocument/2006/relationships/slide" Target="/ppt/slides/slide3.xml" Id="R5e13e0d88935451e" /><Relationship Type="http://schemas.openxmlformats.org/officeDocument/2006/relationships/slide" Target="/ppt/slides/slide4.xml" Id="R187d9eb28ceb4d3f" /><Relationship Type="http://schemas.openxmlformats.org/officeDocument/2006/relationships/slide" Target="/ppt/slides/slide5.xml" Id="R6b7296a079ce434f" /><Relationship Type="http://schemas.openxmlformats.org/officeDocument/2006/relationships/slide" Target="/ppt/slides/slide6.xml" Id="R79603d2c067247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598f06b1e4a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4c44ec21c4baa" /><Relationship Type="http://schemas.openxmlformats.org/officeDocument/2006/relationships/theme" Target="/ppt/slideMasters/theme/theme1.xml" Id="R4e7aa380966447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44c44ec21c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69f8040714e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dc23885814e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bb2314da646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9e6a8ee4f44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fdfb8bf0347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a9b525fd047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BOLIGAKSJESELSKAPET CLAUS RIISGATE 2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v/Obos Eiendomsforvaltning AS, Standardveien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clausriisgt2@styrerommet.no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933 664 708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